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0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54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2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79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72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18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57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74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24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0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6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61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81E49-1AF8-4DC2-B746-C5E3145F2F7D}" type="datetimeFigureOut">
              <a:rPr lang="es-ES" smtClean="0"/>
              <a:t>16/01/2017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6BC4E-A0BD-404C-8842-53D79A9727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76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tipo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5332778"/>
            <a:ext cx="1712094" cy="112615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67544" y="515719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latin typeface="Consolas" pitchFamily="49" charset="0"/>
                <a:cs typeface="Consolas" pitchFamily="49" charset="0"/>
              </a:rPr>
              <a:t>VIDEOGAME</a:t>
            </a:r>
            <a:r>
              <a:rPr lang="es-ES" sz="36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s-ES" sz="3600" dirty="0" err="1" smtClean="0">
                <a:latin typeface="Consolas" pitchFamily="49" charset="0"/>
                <a:cs typeface="Consolas" pitchFamily="49" charset="0"/>
              </a:rPr>
              <a:t>DESIGN</a:t>
            </a:r>
            <a:endParaRPr lang="es-ES" sz="3600" dirty="0" smtClean="0">
              <a:latin typeface="Consolas" pitchFamily="49" charset="0"/>
              <a:cs typeface="Consolas" pitchFamily="49" charset="0"/>
            </a:endParaRP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921300"/>
            <a:ext cx="964412" cy="6852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886648" cy="35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5">
            <a:off x="5995035" y="1319348"/>
            <a:ext cx="2983230" cy="26517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997">
            <a:off x="2100027" y="2221379"/>
            <a:ext cx="2861582" cy="25436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121">
            <a:off x="4636958" y="3888173"/>
            <a:ext cx="3474276" cy="308824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7297">
            <a:off x="-393023" y="3627820"/>
            <a:ext cx="3881141" cy="194057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err="1" smtClean="0"/>
              <a:t>Workshops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098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3433">
            <a:off x="384895" y="2600281"/>
            <a:ext cx="4128874" cy="36701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420">
            <a:off x="4898532" y="2508068"/>
            <a:ext cx="4011930" cy="3566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/>
              <a:t>…</a:t>
            </a:r>
            <a:r>
              <a:rPr lang="es-ES" dirty="0" err="1" smtClean="0"/>
              <a:t>working</a:t>
            </a:r>
            <a:r>
              <a:rPr lang="es-ES" dirty="0" smtClean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96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WORK</a:t>
            </a:r>
            <a:r>
              <a:rPr lang="es-ES" dirty="0" smtClean="0"/>
              <a:t> DONE SO </a:t>
            </a:r>
            <a:r>
              <a:rPr lang="es-ES" dirty="0" err="1" smtClean="0"/>
              <a:t>FAR</a:t>
            </a:r>
            <a:r>
              <a:rPr lang="es-ES" dirty="0" smtClean="0"/>
              <a:t>….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images</a:t>
            </a:r>
            <a:r>
              <a:rPr lang="es-ES" dirty="0" smtClean="0"/>
              <a:t>, logos, </a:t>
            </a:r>
            <a:r>
              <a:rPr lang="es-ES" dirty="0" err="1" smtClean="0"/>
              <a:t>etc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6" name="Sin tít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954" y="2276872"/>
            <a:ext cx="3528392" cy="19847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81" y="2157415"/>
            <a:ext cx="1728192" cy="17281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23" y="4625385"/>
            <a:ext cx="3481537" cy="15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CHARACTER</a:t>
            </a:r>
            <a:r>
              <a:rPr lang="es-ES" dirty="0" smtClean="0"/>
              <a:t> </a:t>
            </a:r>
            <a:r>
              <a:rPr lang="es-ES" dirty="0" err="1" smtClean="0"/>
              <a:t>SELECTION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3" y="1600200"/>
            <a:ext cx="793035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SCREEN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50714"/>
            <a:ext cx="4045571" cy="56590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50714"/>
            <a:ext cx="360299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48680" y="908720"/>
            <a:ext cx="8229600" cy="1143000"/>
          </a:xfrm>
        </p:spPr>
        <p:txBody>
          <a:bodyPr/>
          <a:lstStyle/>
          <a:p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food</a:t>
            </a:r>
            <a:r>
              <a:rPr lang="es-ES" dirty="0" smtClean="0"/>
              <a:t> </a:t>
            </a:r>
            <a:r>
              <a:rPr lang="es-ES" dirty="0" err="1" smtClean="0"/>
              <a:t>arcade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25" y="0"/>
            <a:ext cx="3949334" cy="68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Top scores / </a:t>
            </a:r>
            <a:r>
              <a:rPr lang="es-ES" dirty="0" err="1" smtClean="0"/>
              <a:t>Achivements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268760"/>
            <a:ext cx="4322516" cy="57818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123424"/>
            <a:ext cx="2904814" cy="53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Questions</a:t>
            </a:r>
            <a:r>
              <a:rPr lang="es-ES" dirty="0" smtClean="0"/>
              <a:t> / </a:t>
            </a:r>
            <a:r>
              <a:rPr lang="es-ES" dirty="0" err="1" smtClean="0"/>
              <a:t>Images</a:t>
            </a:r>
            <a:r>
              <a:rPr lang="es-ES" dirty="0" smtClean="0"/>
              <a:t> </a:t>
            </a:r>
            <a:r>
              <a:rPr lang="es-ES" dirty="0" err="1" smtClean="0"/>
              <a:t>screens</a:t>
            </a:r>
            <a:endParaRPr lang="es-ES" dirty="0"/>
          </a:p>
        </p:txBody>
      </p:sp>
      <p:pic>
        <p:nvPicPr>
          <p:cNvPr id="5" name="Picture 4" descr="E:\erasmus video game\erasmus 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8704"/>
            <a:ext cx="3153500" cy="54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erasmus video game\erasmus 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09521"/>
            <a:ext cx="3168352" cy="54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collected</a:t>
            </a:r>
            <a:r>
              <a:rPr lang="es-ES" dirty="0" smtClean="0"/>
              <a:t> </a:t>
            </a:r>
            <a:r>
              <a:rPr lang="es-ES" dirty="0" err="1" smtClean="0"/>
              <a:t>some</a:t>
            </a:r>
            <a:r>
              <a:rPr lang="es-ES" dirty="0" smtClean="0"/>
              <a:t> ideas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arcade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game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" y="1484785"/>
            <a:ext cx="3063165" cy="43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51" y="1484785"/>
            <a:ext cx="2962357" cy="44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08" y="1484785"/>
            <a:ext cx="25922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1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Summary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s-ES" dirty="0" err="1" smtClean="0"/>
              <a:t>Flow</a:t>
            </a:r>
            <a:r>
              <a:rPr lang="es-ES" dirty="0" smtClean="0"/>
              <a:t> and </a:t>
            </a:r>
            <a:r>
              <a:rPr lang="es-ES" dirty="0" err="1" smtClean="0"/>
              <a:t>logic</a:t>
            </a:r>
            <a:r>
              <a:rPr lang="es-ES" dirty="0" smtClean="0"/>
              <a:t> </a:t>
            </a:r>
            <a:r>
              <a:rPr lang="es-ES" dirty="0" err="1" smtClean="0"/>
              <a:t>decided</a:t>
            </a:r>
            <a:endParaRPr lang="es-ES" dirty="0"/>
          </a:p>
          <a:p>
            <a:r>
              <a:rPr lang="es-ES" dirty="0" err="1" smtClean="0"/>
              <a:t>Map</a:t>
            </a:r>
            <a:r>
              <a:rPr lang="es-ES" dirty="0" smtClean="0"/>
              <a:t> of </a:t>
            </a:r>
            <a:r>
              <a:rPr lang="es-ES" dirty="0" err="1" smtClean="0"/>
              <a:t>screens</a:t>
            </a:r>
            <a:r>
              <a:rPr lang="es-ES" dirty="0" smtClean="0"/>
              <a:t> </a:t>
            </a:r>
            <a:r>
              <a:rPr lang="es-ES" dirty="0" err="1" smtClean="0"/>
              <a:t>designed</a:t>
            </a:r>
            <a:endParaRPr lang="es-ES" dirty="0" smtClean="0"/>
          </a:p>
          <a:p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arcades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be </a:t>
            </a:r>
            <a:r>
              <a:rPr lang="es-ES" dirty="0" err="1" smtClean="0"/>
              <a:t>programmed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Vocabulary</a:t>
            </a:r>
            <a:r>
              <a:rPr lang="es-ES" dirty="0" smtClean="0"/>
              <a:t> </a:t>
            </a:r>
            <a:r>
              <a:rPr lang="es-ES" dirty="0" err="1" smtClean="0"/>
              <a:t>spreadsheets</a:t>
            </a:r>
            <a:r>
              <a:rPr lang="es-ES" dirty="0" smtClean="0"/>
              <a:t> </a:t>
            </a:r>
            <a:r>
              <a:rPr lang="es-ES" dirty="0" err="1" smtClean="0"/>
              <a:t>ready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be </a:t>
            </a:r>
            <a:r>
              <a:rPr lang="es-ES" dirty="0" err="1" smtClean="0"/>
              <a:t>filled</a:t>
            </a:r>
            <a:r>
              <a:rPr lang="es-ES" dirty="0" smtClean="0"/>
              <a:t> in</a:t>
            </a:r>
          </a:p>
          <a:p>
            <a:pPr lvl="1"/>
            <a:r>
              <a:rPr lang="es-ES" dirty="0" err="1" smtClean="0"/>
              <a:t>Please</a:t>
            </a:r>
            <a:r>
              <a:rPr lang="es-ES" dirty="0" smtClean="0"/>
              <a:t> </a:t>
            </a:r>
            <a:r>
              <a:rPr lang="es-ES" dirty="0" err="1" smtClean="0"/>
              <a:t>send</a:t>
            </a:r>
            <a:r>
              <a:rPr lang="es-ES" dirty="0" smtClean="0"/>
              <a:t> </a:t>
            </a:r>
            <a:r>
              <a:rPr lang="es-ES" dirty="0" err="1" smtClean="0"/>
              <a:t>them</a:t>
            </a:r>
            <a:r>
              <a:rPr lang="es-ES" dirty="0" smtClean="0"/>
              <a:t>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week</a:t>
            </a:r>
            <a:r>
              <a:rPr lang="es-ES" dirty="0" smtClean="0"/>
              <a:t> so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programming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067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Action</a:t>
            </a:r>
            <a:r>
              <a:rPr lang="es-ES" dirty="0" smtClean="0"/>
              <a:t> plan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340768"/>
            <a:ext cx="8836025" cy="5256584"/>
          </a:xfrm>
        </p:spPr>
        <p:txBody>
          <a:bodyPr>
            <a:normAutofit/>
          </a:bodyPr>
          <a:lstStyle/>
          <a:p>
            <a:r>
              <a:rPr lang="es-ES" dirty="0" err="1" smtClean="0"/>
              <a:t>Goals</a:t>
            </a:r>
            <a:endParaRPr lang="es-E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ES" dirty="0" err="1" smtClean="0"/>
              <a:t>Collect</a:t>
            </a:r>
            <a:r>
              <a:rPr lang="es-ES" dirty="0" smtClean="0"/>
              <a:t> ideas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game</a:t>
            </a:r>
            <a:endParaRPr lang="es-ES" dirty="0" smtClean="0"/>
          </a:p>
          <a:p>
            <a:pPr lvl="2"/>
            <a:r>
              <a:rPr lang="es-ES" sz="3200" dirty="0" err="1" smtClean="0"/>
              <a:t>Brainstorming</a:t>
            </a:r>
            <a:endParaRPr lang="es-ES" sz="3200" dirty="0" smtClean="0"/>
          </a:p>
          <a:p>
            <a:pPr lvl="3"/>
            <a:r>
              <a:rPr lang="es-ES" sz="2800" dirty="0" err="1" smtClean="0"/>
              <a:t>Points</a:t>
            </a:r>
            <a:r>
              <a:rPr lang="es-ES" sz="2800" dirty="0" smtClean="0"/>
              <a:t> </a:t>
            </a:r>
            <a:r>
              <a:rPr lang="es-ES" sz="2800" dirty="0" err="1" smtClean="0"/>
              <a:t>system</a:t>
            </a:r>
            <a:endParaRPr lang="es-ES" sz="2800" dirty="0" smtClean="0"/>
          </a:p>
          <a:p>
            <a:pPr lvl="3"/>
            <a:r>
              <a:rPr lang="es-ES" sz="2800" dirty="0" err="1" smtClean="0"/>
              <a:t>Winning</a:t>
            </a:r>
            <a:r>
              <a:rPr lang="es-ES" sz="2800" dirty="0" smtClean="0"/>
              <a:t>/</a:t>
            </a:r>
            <a:r>
              <a:rPr lang="es-ES" sz="2800" dirty="0" err="1" smtClean="0"/>
              <a:t>Defeat</a:t>
            </a:r>
            <a:r>
              <a:rPr lang="es-ES" sz="2800" dirty="0" smtClean="0"/>
              <a:t> </a:t>
            </a:r>
            <a:r>
              <a:rPr lang="es-ES" sz="2800" dirty="0" err="1" smtClean="0"/>
              <a:t>situation</a:t>
            </a:r>
            <a:endParaRPr lang="es-E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ES" dirty="0" err="1"/>
              <a:t>Present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u="sng" dirty="0"/>
              <a:t>USE </a:t>
            </a:r>
            <a:r>
              <a:rPr lang="es-ES" u="sng" dirty="0" smtClean="0"/>
              <a:t>CASES</a:t>
            </a:r>
            <a:endParaRPr lang="es-ES" dirty="0"/>
          </a:p>
          <a:p>
            <a:pPr lvl="2"/>
            <a:r>
              <a:rPr lang="es-ES" dirty="0" err="1"/>
              <a:t>Drawings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real use </a:t>
            </a:r>
            <a:r>
              <a:rPr lang="es-ES" dirty="0" err="1"/>
              <a:t>situations</a:t>
            </a:r>
            <a:endParaRPr lang="es-ES" dirty="0"/>
          </a:p>
          <a:p>
            <a:pPr marL="971550" lvl="1" indent="-514350">
              <a:buFont typeface="+mj-lt"/>
              <a:buAutoNum type="arabicPeriod"/>
            </a:pPr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possible</a:t>
            </a:r>
            <a:r>
              <a:rPr lang="es-ES" dirty="0" smtClean="0"/>
              <a:t> sketches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user</a:t>
            </a:r>
            <a:r>
              <a:rPr lang="es-ES" dirty="0" smtClean="0"/>
              <a:t> Interface</a:t>
            </a:r>
          </a:p>
          <a:p>
            <a:pPr lvl="2"/>
            <a:r>
              <a:rPr lang="es-ES" dirty="0" err="1" smtClean="0"/>
              <a:t>Map</a:t>
            </a:r>
            <a:r>
              <a:rPr lang="es-ES" dirty="0" smtClean="0"/>
              <a:t> of </a:t>
            </a:r>
            <a:r>
              <a:rPr lang="es-ES" dirty="0" err="1" smtClean="0"/>
              <a:t>screens</a:t>
            </a:r>
            <a:r>
              <a:rPr lang="es-ES" dirty="0" smtClean="0"/>
              <a:t>/</a:t>
            </a:r>
            <a:r>
              <a:rPr lang="es-ES" dirty="0" err="1" smtClean="0"/>
              <a:t>stages</a:t>
            </a:r>
            <a:endParaRPr lang="es-E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ES" dirty="0" err="1" smtClean="0"/>
              <a:t>Collect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ideas to be </a:t>
            </a:r>
            <a:r>
              <a:rPr lang="es-ES" dirty="0" err="1" smtClean="0"/>
              <a:t>presented</a:t>
            </a:r>
            <a:r>
              <a:rPr lang="es-ES" dirty="0" smtClean="0"/>
              <a:t> </a:t>
            </a:r>
            <a:r>
              <a:rPr lang="es-ES" dirty="0" err="1" smtClean="0"/>
              <a:t>later</a:t>
            </a:r>
            <a:endParaRPr lang="es-ES" dirty="0" smtClean="0"/>
          </a:p>
          <a:p>
            <a:pPr lvl="1"/>
            <a:endParaRPr lang="es-ES" dirty="0"/>
          </a:p>
        </p:txBody>
      </p:sp>
      <p:sp>
        <p:nvSpPr>
          <p:cNvPr id="4" name="AutoShape 2" descr="data:image/jpeg;base64,/9j/4AAQSkZJRgABAQAAAQABAAD/2wCEAAkGBxMTEhUSExMWFRUXGBgaGBgWGB0fGBgaGBgXGBkaGBsYHSggHR4lGx0XITIhJSkrLi4uGiEzODMtNygtLisBCgoKDg0OFRAPFi4dHh4tLS8rLS0tKzcuLjctKystLy03NzctLSssLS0wKy0vMy0uLS0rLSstKysuKystKy0tK//AABEIAOQA3QMBIgACEQEDEQH/xAAcAAABBAMBAAAAAAAAAAAAAAAAAwQFBgECBwj/xABDEAACAQIEBAMEBwUGBgMBAAABAhEAAwQSITEFIkFRBhNhMnGBkQcUI0JSofAzYrHB0RVyc4KSoghDU2Ph8Rckwhb/xAAbAQEBAQACAwAAAAAAAAAAAAAAAQIFBgMEB//EACQRAQEAAgEEAQQDAAAAAAAAAAABAhEDEiExQQQFUWGhEzLw/9oADAMBAAIRAxEAPwC2yaURTWUt06t26yNESnFu3Slu1Tu3ZoEbdqnKWqXt2qcJaoEEtUstqlgtbVRoLdbBaxbcMAQQQRII2I9K2oCisMaStXp6de1AtRRTfG4gIsmROmaJCnoT8aBZ3AiTEmB7zsKSGLUkCd2ZfiupqA8y7eJiFBy5jPLmGgMnY7aCtWwibm9rvovoT1aZ0j31RY7WIVog+0CR3IBgmlYqsPhriAlHzrBBjcLOsDtPUVKcL4jn5Y16ADRVA3JO81BIlK0a1ShNANA1e1SD2qkopC86L7TKvvIG2vWgjLlqm1y1UpnQ6B1PuYH+FJ3LNQQ7pTe4lStyzTW5boIxga3snel7luk7ab0Dm3bp3atVm1ap7atUGtq1Tq3are1aqr8U8eWras9nD3sTbV1ttdt5BZzs4thVe4wznOQJUEDvVFtVKjOI8Vykogkjf0/X8qS4X4jS872Gt3bGIVSxs3lAcrtnQqWS4s9ULR1png3Azk+1MR/IRVDj+0L66kAjsPh+vjUlaurftkSRmBBjQid4/XWou391Vcnl5hEFTpoJ+PfatuEErcuBBMDQT1+f8jQOeDoLdm2qscsA6kE6jMYMDST2qUttIphYRhGVlExKtJIksSAwO28CNI3pwouiP2fT8Xx61A4YUnbXf3/0pNfN72+n4vjWE83/ALe+vtdtY/KgXa6oIUkAnYe6q9xBvMuhVy8xHMhJBE6SO4FSpS6XBOWBEFQMo0OaZ5p2iPjUTYacQNQ0gwQuUE5CPZMUFM+knxgcO1rA4d0tXLpC+ZcMJZRmCm48jvqZBjKx7Vzu1gkuOjXbnEcSbd68uJvYUh7RVZFtsMxGsnKTPSYG1TXi+41vi2KBvrZ83BslvNZ83zc0KLKgTlZmDQ2ses1evAXF8KuAsqHS15S5b9txDKywHDSJBkNvG81RQvCHjG9grmGS7ikxFjECRD5ruHJYqouzsduUzG42167jFAZbgHK+6yQJESJgabHtM1wvxTi1e1iltXQiX8Uj2rH1czfGXKb1u8R7OcHQb/HXuDKRhrQbef4LB6n07UFisvmUcyzqJQyAewPeKzYICgk/dkk9BpufnSOEvqtqWYETAAXLrpCgHck/OaiuJ49UAa8oM5GFggZQM0EqwEPcG8HQfnU13D17ubfPcGYKST5doTymJ9sEmI5taSS/liPITmuSFRm0tAZxPLzAT07VVL/Eb9+QCYgKTtmCuWUt0zD0rQ8NZtXuSSSTudTudTvVFvGIzQGNhxKTNthy3YyAatzHX8tqwIAnK1oksM1ts9oERObTKNiNQIg7VURw1l1S5BBBG41Gx0O9b2OI37EAkxlKg75QzhmK9Cx/eoLcbsQWgqdnXVTMxO8addvWsXbVNOH41bgLWV1hibI9jLngZjELcaWMDQ9adWyBGUzbJKj/ALbCQUPZZEDsdNiIgaXbdJIm9SV21TcW6gfWrdPLVusWrdLgVRXvH95k4feysVzZLZcGCiXbiW3YHpCMxmqV9I3HLANrhli/Zs2raq1wrkJRrVy2bNoF2VFIhnIJkhI0nXp/EcEl+1cs3VzW7isjDurCDr099U/hXDsRgLIwi4C3i7Cnkey1pHYdDft3cqlx1dWM7wKCKHiZMbgMNjA9s4zD4mxITRh5l8YduQ8wS7aYmD3HUaW29hzmNyzzCYI9dO/vB+e1Qy8DbE461jMVhrVu5YE2rNsq90k+xcxN0AABYOVFmDJkxU/jMSXV0FwZiCuWyrPlZljncTEHWYFUNC9xiMqEHv6GfT0/Kl72HNmyfxNuf0P59Ae4pxw3EMiKji/cMxma37u2uXXcz1px9YtX1IBJHaNR35TrInqKCukEKLmcEsTInUf3vfr86tGGOe2M3Ua9/wCAqLXgygyS0do9/prHL+dS6sAIAMD0P5UGVtACNfma1tqpnWde/pW5uj1+RrRComJ310P9Kg0bEZTABMmJkATEwPgKhuKIwYXRnOU6logGdFA9DNSN61JMyVkwBpBYy0kjuNxSgsrlhiCwJILCQGPv3j+VUUfxr4VGPW3iLDm1iLLBrbjUo4IgH0nLEDTLPcHnDcG4gly0b3DLGKdLt25cuuQTifNB/aksNFJJEgbD1ntV/h72zmtkj2VBnVi28R099ajEXvZyKTJX2RqVUgjQxtNBzrwZ4CxLvZvcQeVw4PkWZlLQmdSeitGgJjTXSK6E5824FUEog2BGYjqRO52+AFZNu9d3OhUsoGgaDB26++n7YPy1CqCWdoQgDNbzLzMTsQBPxgdaBvi8VCm4WZktkqj5AzK4zBrjDSQCcmnr76qVtTfcuwCrJOVZCydTlBOknU1JeMLozLaEHLABKsLgAA0LnRwTrI6itcPayqF7fo0G6qAIGgrNZVSSANSdAKg+OeJVsJcuWsO2JSywW7dNwW7CsXCFVaGa4VYjMVAUa66UE3WGUEQdRTT+0GR1TFWPq+chUurc8zDsx2VmKq1sk6DMIPenrKQSCII0IpsRN1TYcOoBWQcrTlkajMAdYOoq3YW8HVXOY27kI0oAHcwBdAB0E8uv7vaagr9rMpXv+hWPCrznskhS4KyqsbmoMQwMIoOuvegtViSCrashyt6xqCfepB+NaeXSmEuZmViCDctBirTIKEA6RH3h8qXNuoHSis0VhmigzTfF3ToimGYHX8KiJbaJEiAd/nSytUTiBnJBBi4xzEaEWrM6dZBadtw9A2xV9fLknJZackhhnfU5rrLqFaNB1n4VWMT4tuO3/wBdOUMrrOihgsMq5RzqT6fGkPFGKOJv+SpBVgM5t51zgmLasCdDuJ/dPw14RPDLi4fEHNYuELZxJ3Q/9G8en7rbHr6LdDU4/GKvsADI6ahhCuczQ2XeetS/DvE6XXy3x5b6kMd7aBI+yYSSxPqdxNb3PGWACu31ywQgJbK4JgacoBltYECdxVWxHBL2KnH3VbDqNbGHGjIpEeddjTzDPsbAEgyZqTL7q6jh8SwAS5OoUoxgNcESwK6Qw1kdqU80ICxiBJMa6anZQevxqr+EMd59vy2KrcliDlZn81dPMLNKgCIE71KeIL5fCXNOZTlcR1AkkaHQ6EH1Gs1dIYNir+Klg/lWthG7bz8NYn90GBWFsX7fPavF43Vo11kgEddT8zSfEI8myNfKlM8fhjrHSd604flF8C1GXKfMynk6Zep1367fGs7vlVl4TxTzrQYaNOU6Ea9f6wCYkU5ZQG1kiNT2J2qA8Pp/9jEZdpB9M3WdO89e9T4A+9mk7iDB+VaRsnK2Xof5/wDqm9zEDNoAIkgx1MzHvpeyms6gf+9P503uWmB6xBggd+lTJTnB3gREAR0G1I4IZ2N8ga8tsgzNvQ5u0sdfcFpuwYxamGcayJi2pGf01nKJ71IpcQcoKiBAAI0HSk8IofiIn6yAZ32NzPHMdvw/3ac1p4ww5W6HA0ncWsqgnmAz/fbeayjSARsda0EuJX2t4fE3Lf7RMPfZI3DLaYgj1G/wqA8X38PZwWCwPnJZsX8iO2hYWQmYsAdszZZcjTMTVotvBmAfQ7EHQg+hEiq/wjgJwV25cw9hcXbcBUzXQMTZQf8AJHnkI1oQIKsD3BgVnKCPwfiiw2HxOFxl57thme3ZxT2mCXUyxBuKuUsryM2kwDVm4Vfa5hsNcuGXfD2GcncsbSyT6nf40jj7eIxS+TetLhcKf2ieYr4i6o/5ai0SlpD1YsTGgFSFx5MwB2A2AGgA9AIFMYNabeHSRimAnc6C5kmHG/4v7vWl3aASdhrWnhO0Tca6VJAk62sykrzEBvuNtFaFhwXDCz27ue4qoboKFjzfaNlMaCOvqAtTRSm/C7eW0gIIOWSGMkFuYgmBsSadCoCkMSk6TrB069OnUUvTHFYe0pN5iRpzamI0101EelA4VQCCSY/ePX0moqwp5dDP1doykK8lhmCgmAZjXvSSccwzNlzFZ0zE6alg2rcsQAZ/eEdqWGVSp5cqlkJOn2V+GQxO2aF1E6H1oKXgp/tF8+bNK+2QW9l8uYroTM7Vn6XC39l38pA1t5pIEr5iyBPXas+LMA2Hu+ei8qAZxatsFQbpH4mG8DuesCm3h+eIXUxeLhVSGw2FOy6ft7k6NcPQbIPXWs5TvtVT8VYvhhtWBgfqwvm/Y+q+UuW5bUe19aYqPvZdGJMyZiY69xCPLuTtlb+Bpnd4DhCtwHD2QLgIuQijMDvJAB+NUvEcUvYY/UZbEWW/YXd3AGvk3T1jSLnap/YWHwCG827HmZc6zkZQvsD2w2rCc3s1ceLYWecAtplZc0ApMk6/eXUjUbn0qF8E8H8pMzhS4LZiyFbiufagndSDPxq11tFMVbuHGXL51kiVZexk6byIE7mJGusUJirjcliwUJ6sIC9CYG8a/I7xU6FyXFQMcjEm2FEKCBLIxHQwSP8AMO1SJtiCW269B+vfU6YI/gXDxZSPacnmPqd9Z/hvA0qRKndj30G39TW4oYaa7VRXb2Nuu5FsQF1gD8JB6gdR2nWKfcGx5dSG+6N9do93p1MkzTS/wp8xa2dG6g9CQPu9N9OgFZwvD9RaIBBAa7rqF3VdNeZgQdxCnvVCxLOAczKbzAQd7agaLHQnc9Zb0rQWgQqlbagvkJX25WZInaY9d6kr2BUgxyknNI6MNjTP6i8ZcluTvc1zHWZ7z8aBlxTBedZbMRNsspdsxhVO6quhY6D41WMBeKHyrgKkbBhBE6wZroVixkCqD8e53JPfrUBx7w3n5rY1J0HUszSzXGYyVA2AoI6iotMVctwHGZTOU9wCRIPUSKcJxK2epHvH9KB5RTN+JWx1J9w/rTd8VcuSEEKNWPYEgST0Emg2x94ufKtgsTuFEkxrAirHwnhqhFtABs8F2VmB8v2gXRtmLDLtsDqKb8K4KLRGdS1wmMoGqsGlLiupGVMszOpj4VYFdLChrzqHcgM8QC0GB6AAQJ7dzQP6BWFM6jUVkVAVXPFsE2VY8hcTOX1mNM3YEzEGrHSOLwq3FKOJB6dDGusbiY0oKRmJ0uZivN5gI5FEMAV5YEHLBBO5qf4MWbD21uBWDjnDAyVIBnUnNuTO22grFvwumga47KNgWOnKBIG05ubqOkU9v2WVwEKoszEQNveJ1kx6zSBveQMotXiGIB8q64+zZjKjMAYLiRod9YqsY7wU6t9izKC6qAYKtKy7sB7AmdoJ+VXa1azBw+V1aPu8p76EmemvpSf1R0P2T8pMlHJIAP4DuO8GR7qDni8BxbDV1IyO4ARsxCNlIEsRm7CKsXBfB622L3DnMwWeCHRk1EfcIadoHpVis43NymVuZSfLYAOYJEjWCNNxpRhcQWBY23mSI06R0JGvwqhxaEAKoMLA1J2HqdTSdxXzbSsHXqD6D3Ur5x/A3+3v/e+Na2b8kgiIn3iD97oO9QIXrAdSmoDbFTDD136QD761gXUZLvKy7ww2k5X9xAnUd6oXiL6U1N8YLhiLiL7GDdb9inciDLwOsgds21UHxthMYQbmMxX1m3cPl5lORLNwHlLKvLlDSCIOhJ3ApIOxcS8YcLw8i7jLUroQtwu3bVbUn4RUFifpZ4OAQLt1pn2bdz/9xXFeB8MtDPbvKnmLcIuByZCQy5rUAAkk9SRoDpvWG4B5Qz3EZVJEEqQJBJBBbuOlUdw4b9LnDbjrbQ3yznSbW5+BgD19KW4N9JnCmJDYxBcYksWtuinoozFMsBYAk9K5DwLgnnKVtKrM4ZdSeRCQWY9pOg66GKXPhZFa3eulXsF9XQypPsQQQeoj39aD0DheI28QA2Gv2rq97bhgNdZykzpIjT+jzK/4l/0nv/e7V5i49wRVxCtw4uuiiUcjKYVZDaHeNd5JmKs3hn6ReK4QKMXbOKswJzaXlBVDo0c0ZwIYHXSRUHcr+cCZBjoEOuh/erTDLdL5iwCEDlI1mO06Ux8PeIrGPtLewz5lBh1YQ9to2deh39D0mpugg+PXrQzA2y7ZUzwYAVWzKpMHc6wBt8KYWODWbrFSuR/tWjoc8ZcpWNEMaQNxW/G7LC4wOUI7B87+yYVRkPxXqRp3pLh6wRzl0VXjIvMxbTLb15gJ/wAsCTU3dh9Z8LWlM6aeWduqe3MnZu3St7aoFmyIQK4F72ozPmKW13fXbptE08sYVnjzG5VKlVB10H/MIMMZ6DQR1rRrhZxlAJki2D7KhdGuERvMqI6bbmqN8LgzqdUzQTH7RyNi7dJH3Rt36Vvd4TZYANbBgg66kxMZidTud6SXzPNKebqFDeysSSdI3j407wt8tIYQy6EDb0I9DQLKoAgCB6VkUUCgK1u3AqljsASfcBJramvFf2N3/Dft+E/i0+elAl9oYJcoT91QunWCWDS0aHprSXDcM1lXa5eLKSzQRogknTST7hp2FP7lqST+Rn+Xwqq+KcWWdcMp03c/n3/iARG8NQK47xSxbLYTNB1J23Xrt+IadwQelMRxXGb5l92vp/T8zWlq2FEAQKX8lpiNe0jN/p3/ACqhS14hJ5MTb0OmYb7HZhsToNxuTIAqftu6rmtnzrcLlH/M6SczGG011gmd6q1xARBEinPhbGG1dOHY8rar8fjv02J9wFBa8PikfMFMlTDDYg+oP6Ncw+lnxDcvX04NhnytdUG+wInK3s2hqNxzsNJWB1IrpXEUtBTdu8otAvnmCoUSTI6QNQdD1rzD/wD0PnY18alwpfe4IW6eVxoAcylVUgCcrcug16VA+xfh48Py43C3lveU5VsuoDKFDIdP75J9QNxNS2MTFcSsKvl2sJZLl+Y63GEszRpOsz8Z1GjHjnF72JssGtWrFq1dU3U0zMWcqzAKOb7vMpBkNlnpO4i1bt4pr9+5bCi0q4ZTmhbZthXP2eynmiYMk+lUQ+IwDYfyjcUE28pGQZg9tTLEEaHKNRO4G5g0leeyRkYk5bLA3Q6lriMMzXGtKGYKGLXgXIIMKJmKkcNay4ZytwXLLYlDhipJfKzZbiwQCpAgEERv3qFxty7eADSXZQA20WAWyK4Xq7CZIOgXYaVMspjN3w3x8eXJlMcJu1bvBbul02bpNlgysiEJ9pZClFSRIGok5YMg+tP/ABPi1bC6u3Oj2xbe0AzszwGKKuYZQD7I1BmqBisNasm2bruWJCqZYkAExrOgAKiB20ox/DHVluZmuQRo3MSAFH3pGvMddBpXq4/N4srJ434vquR5PpHycMbdS2eZL3jpng7gFq3YFy4OVR19BqTAE9BsCY1qWs28JilZbYAI6gRBGx00OsetMvCfFLV7D+UzAAjTpIPYkDqCQYAPSn/DuG2MEGfOTIgSdY7KJPYelee+XGOU47GXeDY9cTYBClst23ByOuxUkKFBgGNS0jMd69C8I4lbxNm3iLLZrdxQyn0PQ9iDII6EGvNf0iX2xOIy21JIl2OXRV1MligOXXcMVOmgNXn6EOIKwvcMa/5iIDdGWQrAlA6q2jZQ0HTRsx6V5EdZu42SVtgHK0OzaKvUwY5iOw260hYthW9oOcsFzHmHmMr2C+1AGgpjibhusUQ5UUQI29Bp+tPhSK4e3EhsrD12P/uoJnEOyoxWJgxGsEzGgjqRpSIvKjqLYzjILagHYodiT6fwprhsWTbdG1KgHYnRSDt7h6fGpq5h0IKlRBM6aa95HX1pBErgboYNlXMGzTm31JjaesdtKe4K7nuO+UrACkH8QLE7dpHzrf6mdvNuR2kT84mnFq2FAVRAHSg3oFFAoCmvFf2N3/Dft+E/i0+elOqa8V/Y3f8ADft+E9Tp86B2aoOIM4q8TvpHuq+mqR4hteXiBdGqPoSNp98R07k6HbSg2tGJOxCkg9vX4CT8KAV8xsqZk0UgKTIWSXDbEhiR3Nao0GRSguiMsED8IY5fd+ID0DRSzY1dpCtqZG53OpAJnqVAPxppMX7JG8n5U5Zp1P693YVjgVjzsSHHsW+vSflH5g9RtVDP6c+P/VuHGypi5iW8sd8g5rh90Qv+evNFdI+nrjJvcSNkHkw6KkdM7c7n81X/AC1zegkMHxRlAtuBdtAk+W8wJ3Kkaqd9utXzA8dT6uqnyrqKJy4hSwB+8qtlYkH1APea5nVmwT57REkmOrAn022E0Fg4rjrrrbuHVWGW0yA27VsywbKu5MAgEgCM0A8xOhveUL91bWYq5UImwhsmnJoIA2nadKrq32K5CzZRmIWTlBI1IGwNT+Cx4B8zTK+rBQfs22IOumYiVAHMWPavV+ZjcuK6m/w5L6Ty48fyZcsuncsl+1vileKcTKC2fLHMpaH3DCIRYB5zP5U5xGMPmpZ8pirqSXjlXfQ6R0/MUcQvXeTyFV+aHk7AaHr3n5bUrisTHInM7aADU9J9NAQYkaSa4THHq6ZMe/f3/ta/bueefR/JllyaxnT6mvzJfe/0h7ONFhbjreIuC4ItEGGU5CxzZRroRsIGg9qaeYbjV9wGuMETbT9o3LMqvvymdhPXakPD3B/rN/yxD3CCXbmKWPeZ5yNdyF03JgG/YXwlhrite8nEXiYi4WUG6CwM21ZwcoUBdlkElRqK7FL0ySvnvJZlnlZ7tcw8R4RijlHUZQHdFDZmW4ZDXHEhzMHeAOg2pX6HMabXF8NBgOXtt6h0YAf6sp+FLfSJwq5YVGS893CueTN0YF9DpoRzDKYYEMIgAmK+jZSeK4KP+vbPwDSfymtsPSCSlx0MAkzJn1+dLmRkDZcqyAYg6/i+E1J47h6XN9D3H6/Wnao9+DgftLsL6mBsJ3+PyFBpwu0Ll12IlSCOmoIjrUpw6+WUKZzADUxzCSAwg6TEwYIrXD4iwgyrctgf3h2nv2j4VlcXZE5CpJ1ItjMSYnXL3HeoE+LcTFnJyM2ZgDAMKvUkj06VIU2tIzMHcQBOReonQs0aSRpHTXXXRzQFAooFAU14qfsLv+G/UD7p6nQU6pO/azCJjUEHTcGRvpQYxN8KJ3naorEWbdxPKZVAOxE8pP8A5AMTGgp9ew5CgLrAjX1/Km6qTHaIJiI+f8azbdqrOJ4XfsGAvmJOncarGv8AmA+B0AFNhjT/ANJ593u/qPmKvrXDICwR119Y/kazk65B+X9PQfKtopGH4diL+mXy06knU6Hr06f6gYIq48M4ellAi/Pqf1vG0k96cSe350z4txS3hrVy/eOS3bUlj/ADuSdAO5qDk/04cHw9t0xIgXLobzF75AoD+h2U94HrPDDVk8ceK7nEMS11pCnRF/ConKv8/eSetV67ZK7iqE6leCYvKcp2+AHqWJ107VFVkGNaC1/V0lmZiFKkjKJlo0B7A96Z4fEsk5TAIhh0YdmHUUnw3ic8rak99SSTqewAHSnhwqtqjb6/rrQPLWKJQ3RYhQ6CUuEKCObKFMnXnOm2b0FN7mOfZECLmBj2icoAAZmlmEDbbUjam/1J9tPnWyYA9SAKkxku5GrnlZJbdRdfBGLOJvYtHCW7mIslVgELOUoTo0+8wd9xoD0fEYq2biYgYxbVmyHF20xCgmCBnzEFSOxHTpXCFxy4c5rbZXBHMN1MZlJjWPdUn/8AKeI0Js2mcRDsoLDnViASJGmZdDoCOoms3FFi+le+i4OAZ8++btsFWUqjLbJBDFSCSCxBU6uNBINV36D+Hm7xay3Syly43wUoP9zrVQ41xi9irnm3nLNEfmT/ABJPpMCBAruf/D54eNrC3MY4hr5yp/h2yQT8Xn/QK1JqI6nir2UaCWJAUHYk946bn4UkLKW+dzLaAuw1k6e5R7oFbX/2lv0DnruAB002J3qG4niS7EKw26FgWBIhSp6g0DjEcWJDZF2XWIOVs0b7EEVonFXzKIkM0gKQTEQF9NRNOLOARYuMFafagcgmIKjsD/GaUm0c4ARjmGUafhUdOkzr6GqDBcUVoDaGFB9WJ2A3+NSNV/HYHyiuRgNZzHRl0jcfd/makOD4oOsaaDYSSBtzE9SdagkKBRQKAooooNbiSCJIkbjce6oPjl5lCoGJ01PU6dffO1T1NOIYEXR2I2P6/RiggbTtauKM4aYmDI1nv1En51aFNRWD4MEbMTMbfM9vTKZ7zUtQFedfpz8YPiMU2BQkWMOYYfjuxzE+izlA956iPRVU3xT9GmBxrtdZDbut7TpHMe7KdCfUQaDzRwKyGuGegmn3iGMg7zpUzjfD4wWIvWJzMjFSehA1EdpBFVjjt6bkdAKojaKKKApe1inXY/h3/dMge6kKKB+OLXIiTswmTuTM/DYVrd4m7GdtSfmMpGvSmVFBuJYgT2An5D4Utj7Sq+VegE++tuGRnzMJCgnafnTVjJJoJ/wL4ZfiOMt4ZSQp5rjD7ltYzH37AerCvVmFvYeyqYdHtoLYVFTMOUAQBXLvoS4L5PDL+N2uXyQrDcW7ZKkj1zeYf8oq2B+c+WhZICQqyrKJLHMTEgkj1rNotGMBzpAJ5Lm2h+5sdh8aicDJvSUJIZuYmSYWIJnKY3pfg5zi2CCVC3gMw+6XVVB17Aj1C00vA2rmaYg6AIQhbYqJPbrVD/iCy1tCpRXbm1ENEdjE+tbcUwaJbLoAjLEEe+I9a3uWkuqNcxbqd1jeB92No7kTNJfUNyztcCMOVjoRlBPvOv5VQtfH2LfZkSskkjeJkyZNNeCk52GVlE+zm5VkdQdTW3FMQqjyw5ytvGuUb6a9e3btW3BMORLMOb95TnBP7x3EUEvQKKBUBRRRQFFFFAUUUUBSWLZxbc21DOFYopMBmAOUE9ATApWig8w465ca7ca7JuF2Lzvmk5p+M1UuNn7Srr45Nixi8QllibauQJ6H7wnqA2YD3VQMVezNNUI0UUUBRRRQFFFFA9wbEWrpjQgCZ76fzplT2xPkXNRErIjXcdflTfDWszqv4mA+Zig9beE7Aw2BwmHC5mWxbzARpKyzNmIgFs3rSv8AZs6KhVfw+dCDSY5QWAnSAQKe2VIdwI0ZRrMCLax+c7d+9LW82bWP/EfwmKyDB4UIOkmBoAAAPZVQNlGse81pj8CLg9dBJ1gTJgbT607oqitvbu2yz82YiZnUDNAzDYkjpWwv3swHPqYccqy0bAjblAqwkTodaxkHYbzt1iJ98UEFw/hzEAseXRgDqpmQwPXNFTtq2FAUbDb9GtqKAoFFAoCiiigKKKKAooooCmeLtMXtkPlAO0TOhOuvbT40rdxaLILCQYyjVpjNAA1mNaQvXbhKQgXUxnbX2TGiz69Z0oPMnivhVxL1224IdXYNPvmfcRrPrVYPDrnavW/FOBpiDN6xh7pEgF1IYDoM0EjrUHjPAnDm9vDNZ/ft3GK7wOpj4rFUeZ04XcPSnVrgh3ZorsHib6MLtpTdwrm+gElCB5gHdY0f3CD2Brm+MByN3igrWLKLyoPjTSsmsUBRRRQPcEspdEnQAx7pP9Kb4S7ldG/Cyn5EGleHMucZgCDI1pvcWCR2PWg9l4S8WuPpo2vWRlhRM6cw1EdKegRUJ4H4n9Z4fhb8yWspmj8ajI/+5WqcqAooooCiiigKKKKAoFFAoCitUatqAooooCiiigY4PhaW7j3QWLXPak6bzt6UvfViyxsD6e4zOuxO1L0UBRRRQM3TyuZf2f3kGy7cyawANSR13Gu/Kfpd8NrbdcZaACXjFwDYORIYR+ITPqJ612Kqp4xw6vgMZYYj7O21xNdYQC6PkQVj8Md6Dypilh2HrSVL41wbjEbTSFUFFFFBlGggjcU84iM0XYgMO/Uafr3Uyp9gOcG0TA3X30HbP+HjxAHsXsCx5rZ822D+B4Dge54P+euw1498J8duYDGWsSm9tuZZ9pDo6n3ifjB6V644XxC3iLNu/abNbuKGU+h79iNiOhBqB1RRRQFFFFAUUUUBQKKTZ6BG1cpyDUVauU9tXKBzRWAazQFFFFAUUUUBRRRQFVj6QmS1w7G3SSJsXQNdM1xPJBHrzAVZ65P/AMQ3G/LwlrCKea++Zv7lqD+blf8ASaDz5RRRVBRRRQFZBrFFA+xSh1DosQOcAaDtXSfoQ8d/VrgwF9vsbrfZMTpbuHoZ2Vz8m16k1y/CYkoZGx0IO1b47ChIKmVYSDQe0aK5f9C3jz63a+p32nEWV5WJ1u2xpJPV10B7iD3rqFQFFFFAUUVo70GLj02NysXblNfMoELRp5aNFFQO7ZpcUUVRmiiigKKKKAooooCvNf0632ucWuKx0t2rSr7ivmH/AHO1FFBz7yhR5Qooqg8oUeUKKKA8oUeUKKKA8oU/4ZaDB0OoI+I91ZooMcBxr4bE2b9piro6kH4wQe4IkEdia9jCiigKKKKg0c02umsUUDS6abg0UV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xMTEhUSExMWFRUXGBgaGBgWGB0fGBgaGBgXGBkaGBsYHSggHR4lGx0XITIhJSkrLi4uGiEzODMtNygtLisBCgoKDg0OFRAPFi4dHh4tLS8rLS0tKzcuLjctKystLy03NzctLSssLS0wKy0vMy0uLS0rLSstKysuKystKy0tK//AABEIAOQA3QMBIgACEQEDEQH/xAAcAAABBAMBAAAAAAAAAAAAAAAAAwQFBgECBwj/xABDEAACAQIEBAMEBwUGBgMBAAABAhEAAwQSITEFIkFRBhNhMnGBkQcUI0JSofAzYrHB0RVyc4KSoghDU2Ph8Rckwhb/xAAbAQEBAQACAwAAAAAAAAAAAAAAAQIFBgMEB//EACQRAQEAAgEEAQQDAAAAAAAAAAABAhEDEiExQQQFUWGhEzLw/9oADAMBAAIRAxEAPwC2yaURTWUt06t26yNESnFu3Slu1Tu3ZoEbdqnKWqXt2qcJaoEEtUstqlgtbVRoLdbBaxbcMAQQQRII2I9K2oCisMaStXp6de1AtRRTfG4gIsmROmaJCnoT8aBZ3AiTEmB7zsKSGLUkCd2ZfiupqA8y7eJiFBy5jPLmGgMnY7aCtWwibm9rvovoT1aZ0j31RY7WIVog+0CR3IBgmlYqsPhriAlHzrBBjcLOsDtPUVKcL4jn5Y16ADRVA3JO81BIlK0a1ShNANA1e1SD2qkopC86L7TKvvIG2vWgjLlqm1y1UpnQ6B1PuYH+FJ3LNQQ7pTe4lStyzTW5boIxga3snel7luk7ab0Dm3bp3atVm1ap7atUGtq1Tq3are1aqr8U8eWras9nD3sTbV1ttdt5BZzs4thVe4wznOQJUEDvVFtVKjOI8Vykogkjf0/X8qS4X4jS872Gt3bGIVSxs3lAcrtnQqWS4s9ULR1png3Azk+1MR/IRVDj+0L66kAjsPh+vjUlaurftkSRmBBjQid4/XWou391Vcnl5hEFTpoJ+PfatuEErcuBBMDQT1+f8jQOeDoLdm2qscsA6kE6jMYMDST2qUttIphYRhGVlExKtJIksSAwO28CNI3pwouiP2fT8Xx61A4YUnbXf3/0pNfN72+n4vjWE83/ALe+vtdtY/KgXa6oIUkAnYe6q9xBvMuhVy8xHMhJBE6SO4FSpS6XBOWBEFQMo0OaZ5p2iPjUTYacQNQ0gwQuUE5CPZMUFM+knxgcO1rA4d0tXLpC+ZcMJZRmCm48jvqZBjKx7Vzu1gkuOjXbnEcSbd68uJvYUh7RVZFtsMxGsnKTPSYG1TXi+41vi2KBvrZ83BslvNZ83zc0KLKgTlZmDQ2ses1evAXF8KuAsqHS15S5b9txDKywHDSJBkNvG81RQvCHjG9grmGS7ikxFjECRD5ruHJYqouzsduUzG42167jFAZbgHK+6yQJESJgabHtM1wvxTi1e1iltXQiX8Uj2rH1czfGXKb1u8R7OcHQb/HXuDKRhrQbef4LB6n07UFisvmUcyzqJQyAewPeKzYICgk/dkk9BpufnSOEvqtqWYETAAXLrpCgHck/OaiuJ49UAa8oM5GFggZQM0EqwEPcG8HQfnU13D17ubfPcGYKST5doTymJ9sEmI5taSS/liPITmuSFRm0tAZxPLzAT07VVL/Eb9+QCYgKTtmCuWUt0zD0rQ8NZtXuSSSTudTudTvVFvGIzQGNhxKTNthy3YyAatzHX8tqwIAnK1oksM1ts9oERObTKNiNQIg7VURw1l1S5BBBG41Gx0O9b2OI37EAkxlKg75QzhmK9Cx/eoLcbsQWgqdnXVTMxO8addvWsXbVNOH41bgLWV1hibI9jLngZjELcaWMDQ9adWyBGUzbJKj/ALbCQUPZZEDsdNiIgaXbdJIm9SV21TcW6gfWrdPLVusWrdLgVRXvH95k4feysVzZLZcGCiXbiW3YHpCMxmqV9I3HLANrhli/Zs2raq1wrkJRrVy2bNoF2VFIhnIJkhI0nXp/EcEl+1cs3VzW7isjDurCDr099U/hXDsRgLIwi4C3i7Cnkey1pHYdDft3cqlx1dWM7wKCKHiZMbgMNjA9s4zD4mxITRh5l8YduQ8wS7aYmD3HUaW29hzmNyzzCYI9dO/vB+e1Qy8DbE461jMVhrVu5YE2rNsq90k+xcxN0AABYOVFmDJkxU/jMSXV0FwZiCuWyrPlZljncTEHWYFUNC9xiMqEHv6GfT0/Kl72HNmyfxNuf0P59Ae4pxw3EMiKji/cMxma37u2uXXcz1px9YtX1IBJHaNR35TrInqKCukEKLmcEsTInUf3vfr86tGGOe2M3Ua9/wCAqLXgygyS0do9/prHL+dS6sAIAMD0P5UGVtACNfma1tqpnWde/pW5uj1+RrRComJ310P9Kg0bEZTABMmJkATEwPgKhuKIwYXRnOU6logGdFA9DNSN61JMyVkwBpBYy0kjuNxSgsrlhiCwJILCQGPv3j+VUUfxr4VGPW3iLDm1iLLBrbjUo4IgH0nLEDTLPcHnDcG4gly0b3DLGKdLt25cuuQTifNB/aksNFJJEgbD1ntV/h72zmtkj2VBnVi28R099ajEXvZyKTJX2RqVUgjQxtNBzrwZ4CxLvZvcQeVw4PkWZlLQmdSeitGgJjTXSK6E5824FUEog2BGYjqRO52+AFZNu9d3OhUsoGgaDB26++n7YPy1CqCWdoQgDNbzLzMTsQBPxgdaBvi8VCm4WZktkqj5AzK4zBrjDSQCcmnr76qVtTfcuwCrJOVZCydTlBOknU1JeMLozLaEHLABKsLgAA0LnRwTrI6itcPayqF7fo0G6qAIGgrNZVSSANSdAKg+OeJVsJcuWsO2JSywW7dNwW7CsXCFVaGa4VYjMVAUa66UE3WGUEQdRTT+0GR1TFWPq+chUurc8zDsx2VmKq1sk6DMIPenrKQSCII0IpsRN1TYcOoBWQcrTlkajMAdYOoq3YW8HVXOY27kI0oAHcwBdAB0E8uv7vaagr9rMpXv+hWPCrznskhS4KyqsbmoMQwMIoOuvegtViSCrashyt6xqCfepB+NaeXSmEuZmViCDctBirTIKEA6RH3h8qXNuoHSis0VhmigzTfF3ToimGYHX8KiJbaJEiAd/nSytUTiBnJBBi4xzEaEWrM6dZBadtw9A2xV9fLknJZackhhnfU5rrLqFaNB1n4VWMT4tuO3/wBdOUMrrOihgsMq5RzqT6fGkPFGKOJv+SpBVgM5t51zgmLasCdDuJ/dPw14RPDLi4fEHNYuELZxJ3Q/9G8en7rbHr6LdDU4/GKvsADI6ahhCuczQ2XeetS/DvE6XXy3x5b6kMd7aBI+yYSSxPqdxNb3PGWACu31ywQgJbK4JgacoBltYECdxVWxHBL2KnH3VbDqNbGHGjIpEeddjTzDPsbAEgyZqTL7q6jh8SwAS5OoUoxgNcESwK6Qw1kdqU80ICxiBJMa6anZQevxqr+EMd59vy2KrcliDlZn81dPMLNKgCIE71KeIL5fCXNOZTlcR1AkkaHQ6EH1Gs1dIYNir+Klg/lWthG7bz8NYn90GBWFsX7fPavF43Vo11kgEddT8zSfEI8myNfKlM8fhjrHSd604flF8C1GXKfMynk6Zep1367fGs7vlVl4TxTzrQYaNOU6Ea9f6wCYkU5ZQG1kiNT2J2qA8Pp/9jEZdpB9M3WdO89e9T4A+9mk7iDB+VaRsnK2Xof5/wDqm9zEDNoAIkgx1MzHvpeyms6gf+9P503uWmB6xBggd+lTJTnB3gREAR0G1I4IZ2N8ga8tsgzNvQ5u0sdfcFpuwYxamGcayJi2pGf01nKJ71IpcQcoKiBAAI0HSk8IofiIn6yAZ32NzPHMdvw/3ac1p4ww5W6HA0ncWsqgnmAz/fbeayjSARsda0EuJX2t4fE3Lf7RMPfZI3DLaYgj1G/wqA8X38PZwWCwPnJZsX8iO2hYWQmYsAdszZZcjTMTVotvBmAfQ7EHQg+hEiq/wjgJwV25cw9hcXbcBUzXQMTZQf8AJHnkI1oQIKsD3BgVnKCPwfiiw2HxOFxl57thme3ZxT2mCXUyxBuKuUsryM2kwDVm4Vfa5hsNcuGXfD2GcncsbSyT6nf40jj7eIxS+TetLhcKf2ieYr4i6o/5ai0SlpD1YsTGgFSFx5MwB2A2AGgA9AIFMYNabeHSRimAnc6C5kmHG/4v7vWl3aASdhrWnhO0Tca6VJAk62sykrzEBvuNtFaFhwXDCz27ue4qoboKFjzfaNlMaCOvqAtTRSm/C7eW0gIIOWSGMkFuYgmBsSadCoCkMSk6TrB069OnUUvTHFYe0pN5iRpzamI0101EelA4VQCCSY/ePX0moqwp5dDP1doykK8lhmCgmAZjXvSSccwzNlzFZ0zE6alg2rcsQAZ/eEdqWGVSp5cqlkJOn2V+GQxO2aF1E6H1oKXgp/tF8+bNK+2QW9l8uYroTM7Vn6XC39l38pA1t5pIEr5iyBPXas+LMA2Hu+ei8qAZxatsFQbpH4mG8DuesCm3h+eIXUxeLhVSGw2FOy6ft7k6NcPQbIPXWs5TvtVT8VYvhhtWBgfqwvm/Y+q+UuW5bUe19aYqPvZdGJMyZiY69xCPLuTtlb+Bpnd4DhCtwHD2QLgIuQijMDvJAB+NUvEcUvYY/UZbEWW/YXd3AGvk3T1jSLnap/YWHwCG827HmZc6zkZQvsD2w2rCc3s1ceLYWecAtplZc0ApMk6/eXUjUbn0qF8E8H8pMzhS4LZiyFbiufagndSDPxq11tFMVbuHGXL51kiVZexk6byIE7mJGusUJirjcliwUJ6sIC9CYG8a/I7xU6FyXFQMcjEm2FEKCBLIxHQwSP8AMO1SJtiCW269B+vfU6YI/gXDxZSPacnmPqd9Z/hvA0qRKndj30G39TW4oYaa7VRXb2Nuu5FsQF1gD8JB6gdR2nWKfcGx5dSG+6N9do93p1MkzTS/wp8xa2dG6g9CQPu9N9OgFZwvD9RaIBBAa7rqF3VdNeZgQdxCnvVCxLOAczKbzAQd7agaLHQnc9Zb0rQWgQqlbagvkJX25WZInaY9d6kr2BUgxyknNI6MNjTP6i8ZcluTvc1zHWZ7z8aBlxTBedZbMRNsspdsxhVO6quhY6D41WMBeKHyrgKkbBhBE6wZroVixkCqD8e53JPfrUBx7w3n5rY1J0HUszSzXGYyVA2AoI6iotMVctwHGZTOU9wCRIPUSKcJxK2epHvH9KB5RTN+JWx1J9w/rTd8VcuSEEKNWPYEgST0Emg2x94ufKtgsTuFEkxrAirHwnhqhFtABs8F2VmB8v2gXRtmLDLtsDqKb8K4KLRGdS1wmMoGqsGlLiupGVMszOpj4VYFdLChrzqHcgM8QC0GB6AAQJ7dzQP6BWFM6jUVkVAVXPFsE2VY8hcTOX1mNM3YEzEGrHSOLwq3FKOJB6dDGusbiY0oKRmJ0uZivN5gI5FEMAV5YEHLBBO5qf4MWbD21uBWDjnDAyVIBnUnNuTO22grFvwumga47KNgWOnKBIG05ubqOkU9v2WVwEKoszEQNveJ1kx6zSBveQMotXiGIB8q64+zZjKjMAYLiRod9YqsY7wU6t9izKC6qAYKtKy7sB7AmdoJ+VXa1azBw+V1aPu8p76EmemvpSf1R0P2T8pMlHJIAP4DuO8GR7qDni8BxbDV1IyO4ARsxCNlIEsRm7CKsXBfB622L3DnMwWeCHRk1EfcIadoHpVis43NymVuZSfLYAOYJEjWCNNxpRhcQWBY23mSI06R0JGvwqhxaEAKoMLA1J2HqdTSdxXzbSsHXqD6D3Ur5x/A3+3v/e+Na2b8kgiIn3iD97oO9QIXrAdSmoDbFTDD136QD761gXUZLvKy7ww2k5X9xAnUd6oXiL6U1N8YLhiLiL7GDdb9inciDLwOsgds21UHxthMYQbmMxX1m3cPl5lORLNwHlLKvLlDSCIOhJ3ApIOxcS8YcLw8i7jLUroQtwu3bVbUn4RUFifpZ4OAQLt1pn2bdz/9xXFeB8MtDPbvKnmLcIuByZCQy5rUAAkk9SRoDpvWG4B5Qz3EZVJEEqQJBJBBbuOlUdw4b9LnDbjrbQ3yznSbW5+BgD19KW4N9JnCmJDYxBcYksWtuinoozFMsBYAk9K5DwLgnnKVtKrM4ZdSeRCQWY9pOg66GKXPhZFa3eulXsF9XQypPsQQQeoj39aD0DheI28QA2Gv2rq97bhgNdZykzpIjT+jzK/4l/0nv/e7V5i49wRVxCtw4uuiiUcjKYVZDaHeNd5JmKs3hn6ReK4QKMXbOKswJzaXlBVDo0c0ZwIYHXSRUHcr+cCZBjoEOuh/erTDLdL5iwCEDlI1mO06Ux8PeIrGPtLewz5lBh1YQ9to2deh39D0mpugg+PXrQzA2y7ZUzwYAVWzKpMHc6wBt8KYWODWbrFSuR/tWjoc8ZcpWNEMaQNxW/G7LC4wOUI7B87+yYVRkPxXqRp3pLh6wRzl0VXjIvMxbTLb15gJ/wAsCTU3dh9Z8LWlM6aeWduqe3MnZu3St7aoFmyIQK4F72ozPmKW13fXbptE08sYVnjzG5VKlVB10H/MIMMZ6DQR1rRrhZxlAJki2D7KhdGuERvMqI6bbmqN8LgzqdUzQTH7RyNi7dJH3Rt36Vvd4TZYANbBgg66kxMZidTud6SXzPNKebqFDeysSSdI3j407wt8tIYQy6EDb0I9DQLKoAgCB6VkUUCgK1u3AqljsASfcBJramvFf2N3/Dft+E/i0+elAl9oYJcoT91QunWCWDS0aHprSXDcM1lXa5eLKSzQRogknTST7hp2FP7lqST+Rn+Xwqq+KcWWdcMp03c/n3/iARG8NQK47xSxbLYTNB1J23Xrt+IadwQelMRxXGb5l92vp/T8zWlq2FEAQKX8lpiNe0jN/p3/ACqhS14hJ5MTb0OmYb7HZhsToNxuTIAqftu6rmtnzrcLlH/M6SczGG011gmd6q1xARBEinPhbGG1dOHY8rar8fjv02J9wFBa8PikfMFMlTDDYg+oP6Ncw+lnxDcvX04NhnytdUG+wInK3s2hqNxzsNJWB1IrpXEUtBTdu8otAvnmCoUSTI6QNQdD1rzD/wD0PnY18alwpfe4IW6eVxoAcylVUgCcrcug16VA+xfh48Py43C3lveU5VsuoDKFDIdP75J9QNxNS2MTFcSsKvl2sJZLl+Y63GEszRpOsz8Z1GjHjnF72JssGtWrFq1dU3U0zMWcqzAKOb7vMpBkNlnpO4i1bt4pr9+5bCi0q4ZTmhbZthXP2eynmiYMk+lUQ+IwDYfyjcUE28pGQZg9tTLEEaHKNRO4G5g0leeyRkYk5bLA3Q6lriMMzXGtKGYKGLXgXIIMKJmKkcNay4ZytwXLLYlDhipJfKzZbiwQCpAgEERv3qFxty7eADSXZQA20WAWyK4Xq7CZIOgXYaVMspjN3w3x8eXJlMcJu1bvBbul02bpNlgysiEJ9pZClFSRIGok5YMg+tP/ABPi1bC6u3Oj2xbe0AzszwGKKuYZQD7I1BmqBisNasm2bruWJCqZYkAExrOgAKiB20ox/DHVluZmuQRo3MSAFH3pGvMddBpXq4/N4srJ434vquR5PpHycMbdS2eZL3jpng7gFq3YFy4OVR19BqTAE9BsCY1qWs28JilZbYAI6gRBGx00OsetMvCfFLV7D+UzAAjTpIPYkDqCQYAPSn/DuG2MEGfOTIgSdY7KJPYelee+XGOU47GXeDY9cTYBClst23ByOuxUkKFBgGNS0jMd69C8I4lbxNm3iLLZrdxQyn0PQ9iDII6EGvNf0iX2xOIy21JIl2OXRV1MligOXXcMVOmgNXn6EOIKwvcMa/5iIDdGWQrAlA6q2jZQ0HTRsx6V5EdZu42SVtgHK0OzaKvUwY5iOw260hYthW9oOcsFzHmHmMr2C+1AGgpjibhusUQ5UUQI29Bp+tPhSK4e3EhsrD12P/uoJnEOyoxWJgxGsEzGgjqRpSIvKjqLYzjILagHYodiT6fwprhsWTbdG1KgHYnRSDt7h6fGpq5h0IKlRBM6aa95HX1pBErgboYNlXMGzTm31JjaesdtKe4K7nuO+UrACkH8QLE7dpHzrf6mdvNuR2kT84mnFq2FAVRAHSg3oFFAoCmvFf2N3/Dft+E/i0+elOqa8V/Y3f8ADft+E9Tp86B2aoOIM4q8TvpHuq+mqR4hteXiBdGqPoSNp98R07k6HbSg2tGJOxCkg9vX4CT8KAV8xsqZk0UgKTIWSXDbEhiR3Nao0GRSguiMsED8IY5fd+ID0DRSzY1dpCtqZG53OpAJnqVAPxppMX7JG8n5U5Zp1P693YVjgVjzsSHHsW+vSflH5g9RtVDP6c+P/VuHGypi5iW8sd8g5rh90Qv+evNFdI+nrjJvcSNkHkw6KkdM7c7n81X/AC1zegkMHxRlAtuBdtAk+W8wJ3Kkaqd9utXzA8dT6uqnyrqKJy4hSwB+8qtlYkH1APea5nVmwT57REkmOrAn022E0Fg4rjrrrbuHVWGW0yA27VsywbKu5MAgEgCM0A8xOhveUL91bWYq5UImwhsmnJoIA2nadKrq32K5CzZRmIWTlBI1IGwNT+Cx4B8zTK+rBQfs22IOumYiVAHMWPavV+ZjcuK6m/w5L6Ty48fyZcsuncsl+1vileKcTKC2fLHMpaH3DCIRYB5zP5U5xGMPmpZ8pirqSXjlXfQ6R0/MUcQvXeTyFV+aHk7AaHr3n5bUrisTHInM7aADU9J9NAQYkaSa4THHq6ZMe/f3/ta/bueefR/JllyaxnT6mvzJfe/0h7ONFhbjreIuC4ItEGGU5CxzZRroRsIGg9qaeYbjV9wGuMETbT9o3LMqvvymdhPXakPD3B/rN/yxD3CCXbmKWPeZ5yNdyF03JgG/YXwlhrite8nEXiYi4WUG6CwM21ZwcoUBdlkElRqK7FL0ySvnvJZlnlZ7tcw8R4RijlHUZQHdFDZmW4ZDXHEhzMHeAOg2pX6HMabXF8NBgOXtt6h0YAf6sp+FLfSJwq5YVGS893CueTN0YF9DpoRzDKYYEMIgAmK+jZSeK4KP+vbPwDSfymtsPSCSlx0MAkzJn1+dLmRkDZcqyAYg6/i+E1J47h6XN9D3H6/Wnao9+DgftLsL6mBsJ3+PyFBpwu0Ll12IlSCOmoIjrUpw6+WUKZzADUxzCSAwg6TEwYIrXD4iwgyrctgf3h2nv2j4VlcXZE5CpJ1ItjMSYnXL3HeoE+LcTFnJyM2ZgDAMKvUkj06VIU2tIzMHcQBOReonQs0aSRpHTXXXRzQFAooFAU14qfsLv+G/UD7p6nQU6pO/azCJjUEHTcGRvpQYxN8KJ3naorEWbdxPKZVAOxE8pP8A5AMTGgp9ew5CgLrAjX1/Km6qTHaIJiI+f8azbdqrOJ4XfsGAvmJOncarGv8AmA+B0AFNhjT/ANJ593u/qPmKvrXDICwR119Y/kazk65B+X9PQfKtopGH4diL+mXy06knU6Hr06f6gYIq48M4ellAi/Pqf1vG0k96cSe350z4txS3hrVy/eOS3bUlj/ADuSdAO5qDk/04cHw9t0xIgXLobzF75AoD+h2U94HrPDDVk8ceK7nEMS11pCnRF/ConKv8/eSetV67ZK7iqE6leCYvKcp2+AHqWJ107VFVkGNaC1/V0lmZiFKkjKJlo0B7A96Z4fEsk5TAIhh0YdmHUUnw3ic8rak99SSTqewAHSnhwqtqjb6/rrQPLWKJQ3RYhQ6CUuEKCObKFMnXnOm2b0FN7mOfZECLmBj2icoAAZmlmEDbbUjam/1J9tPnWyYA9SAKkxku5GrnlZJbdRdfBGLOJvYtHCW7mIslVgELOUoTo0+8wd9xoD0fEYq2biYgYxbVmyHF20xCgmCBnzEFSOxHTpXCFxy4c5rbZXBHMN1MZlJjWPdUn/8AKeI0Js2mcRDsoLDnViASJGmZdDoCOoms3FFi+le+i4OAZ8++btsFWUqjLbJBDFSCSCxBU6uNBINV36D+Hm7xay3Syly43wUoP9zrVQ41xi9irnm3nLNEfmT/ABJPpMCBAruf/D54eNrC3MY4hr5yp/h2yQT8Xn/QK1JqI6nir2UaCWJAUHYk946bn4UkLKW+dzLaAuw1k6e5R7oFbX/2lv0DnruAB002J3qG4niS7EKw26FgWBIhSp6g0DjEcWJDZF2XWIOVs0b7EEVonFXzKIkM0gKQTEQF9NRNOLOARYuMFafagcgmIKjsD/GaUm0c4ARjmGUafhUdOkzr6GqDBcUVoDaGFB9WJ2A3+NSNV/HYHyiuRgNZzHRl0jcfd/makOD4oOsaaDYSSBtzE9SdagkKBRQKAooooNbiSCJIkbjce6oPjl5lCoGJ01PU6dffO1T1NOIYEXR2I2P6/RiggbTtauKM4aYmDI1nv1En51aFNRWD4MEbMTMbfM9vTKZ7zUtQFedfpz8YPiMU2BQkWMOYYfjuxzE+izlA956iPRVU3xT9GmBxrtdZDbut7TpHMe7KdCfUQaDzRwKyGuGegmn3iGMg7zpUzjfD4wWIvWJzMjFSehA1EdpBFVjjt6bkdAKojaKKKApe1inXY/h3/dMge6kKKB+OLXIiTswmTuTM/DYVrd4m7GdtSfmMpGvSmVFBuJYgT2An5D4Utj7Sq+VegE++tuGRnzMJCgnafnTVjJJoJ/wL4ZfiOMt4ZSQp5rjD7ltYzH37AerCvVmFvYeyqYdHtoLYVFTMOUAQBXLvoS4L5PDL+N2uXyQrDcW7ZKkj1zeYf8oq2B+c+WhZICQqyrKJLHMTEgkj1rNotGMBzpAJ5Lm2h+5sdh8aicDJvSUJIZuYmSYWIJnKY3pfg5zi2CCVC3gMw+6XVVB17Aj1C00vA2rmaYg6AIQhbYqJPbrVD/iCy1tCpRXbm1ENEdjE+tbcUwaJbLoAjLEEe+I9a3uWkuqNcxbqd1jeB92No7kTNJfUNyztcCMOVjoRlBPvOv5VQtfH2LfZkSskkjeJkyZNNeCk52GVlE+zm5VkdQdTW3FMQqjyw5ytvGuUb6a9e3btW3BMORLMOb95TnBP7x3EUEvQKKBUBRRRQFFFFAUUUUBSWLZxbc21DOFYopMBmAOUE9ATApWig8w465ca7ca7JuF2Lzvmk5p+M1UuNn7Srr45Nixi8QllibauQJ6H7wnqA2YD3VQMVezNNUI0UUUBRRRQFFFFA9wbEWrpjQgCZ76fzplT2xPkXNRErIjXcdflTfDWszqv4mA+Zig9beE7Aw2BwmHC5mWxbzARpKyzNmIgFs3rSv8AZs6KhVfw+dCDSY5QWAnSAQKe2VIdwI0ZRrMCLax+c7d+9LW82bWP/EfwmKyDB4UIOkmBoAAAPZVQNlGse81pj8CLg9dBJ1gTJgbT607oqitvbu2yz82YiZnUDNAzDYkjpWwv3swHPqYccqy0bAjblAqwkTodaxkHYbzt1iJ98UEFw/hzEAseXRgDqpmQwPXNFTtq2FAUbDb9GtqKAoFFAoCiiigKKKKAooooCmeLtMXtkPlAO0TOhOuvbT40rdxaLILCQYyjVpjNAA1mNaQvXbhKQgXUxnbX2TGiz69Z0oPMnivhVxL1224IdXYNPvmfcRrPrVYPDrnavW/FOBpiDN6xh7pEgF1IYDoM0EjrUHjPAnDm9vDNZ/ft3GK7wOpj4rFUeZ04XcPSnVrgh3ZorsHib6MLtpTdwrm+gElCB5gHdY0f3CD2Brm+MByN3igrWLKLyoPjTSsmsUBRRRQPcEspdEnQAx7pP9Kb4S7ldG/Cyn5EGleHMucZgCDI1pvcWCR2PWg9l4S8WuPpo2vWRlhRM6cw1EdKegRUJ4H4n9Z4fhb8yWspmj8ajI/+5WqcqAooooCiiigKKKKAoFFAoCitUatqAooooCiiigY4PhaW7j3QWLXPak6bzt6UvfViyxsD6e4zOuxO1L0UBRRRQM3TyuZf2f3kGy7cyawANSR13Gu/Kfpd8NrbdcZaACXjFwDYORIYR+ITPqJ612Kqp4xw6vgMZYYj7O21xNdYQC6PkQVj8Md6Dypilh2HrSVL41wbjEbTSFUFFFFBlGggjcU84iM0XYgMO/Uafr3Uyp9gOcG0TA3X30HbP+HjxAHsXsCx5rZ822D+B4Dge54P+euw1498J8duYDGWsSm9tuZZ9pDo6n3ifjB6V644XxC3iLNu/abNbuKGU+h79iNiOhBqB1RRRQFFFFAUUUUBQKKTZ6BG1cpyDUVauU9tXKBzRWAazQFFFFAUUUUBRRRQFVj6QmS1w7G3SSJsXQNdM1xPJBHrzAVZ65P/AMQ3G/LwlrCKea++Zv7lqD+blf8ASaDz5RRRVBRRRQFZBrFFA+xSh1DosQOcAaDtXSfoQ8d/VrgwF9vsbrfZMTpbuHoZ2Vz8m16k1y/CYkoZGx0IO1b47ChIKmVYSDQe0aK5f9C3jz63a+p32nEWV5WJ1u2xpJPV10B7iD3rqFQFFFFAUUVo70GLj02NysXblNfMoELRp5aNFFQO7ZpcUUVRmiiigKKKKAooooCvNf0632ucWuKx0t2rSr7ivmH/AHO1FFBz7yhR5Qooqg8oUeUKKKA8oUeUKKKA8oU/4ZaDB0OoI+I91ZooMcBxr4bE2b9piro6kH4wQe4IkEdia9jCiigKKKKg0c02umsUUDS6abg0UV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eg;base64,/9j/4AAQSkZJRgABAQAAAQABAAD/2wCEAAkGBxMTEhUSExMWFRUXGBgaGBgWGB0fGBgaGBgXGBkaGBsYHSggHR4lGx0XITIhJSkrLi4uGiEzODMtNygtLisBCgoKDg0OFRAPFi4dHh4tLS8rLS0tKzcuLjctKystLy03NzctLSssLS0wKy0vMy0uLS0rLSstKysuKystKy0tK//AABEIAOQA3QMBIgACEQEDEQH/xAAcAAABBAMBAAAAAAAAAAAAAAAAAwQFBgECBwj/xABDEAACAQIEBAMEBwUGBgMBAAABAhEAAwQSITEFIkFRBhNhMnGBkQcUI0JSofAzYrHB0RVyc4KSoghDU2Ph8Rckwhb/xAAbAQEBAQACAwAAAAAAAAAAAAAAAQIFBgMEB//EACQRAQEAAgEEAQQDAAAAAAAAAAABAhEDEiExQQQFUWGhEzLw/9oADAMBAAIRAxEAPwC2yaURTWUt06t26yNESnFu3Slu1Tu3ZoEbdqnKWqXt2qcJaoEEtUstqlgtbVRoLdbBaxbcMAQQQRII2I9K2oCisMaStXp6de1AtRRTfG4gIsmROmaJCnoT8aBZ3AiTEmB7zsKSGLUkCd2ZfiupqA8y7eJiFBy5jPLmGgMnY7aCtWwibm9rvovoT1aZ0j31RY7WIVog+0CR3IBgmlYqsPhriAlHzrBBjcLOsDtPUVKcL4jn5Y16ADRVA3JO81BIlK0a1ShNANA1e1SD2qkopC86L7TKvvIG2vWgjLlqm1y1UpnQ6B1PuYH+FJ3LNQQ7pTe4lStyzTW5boIxga3snel7luk7ab0Dm3bp3atVm1ap7atUGtq1Tq3are1aqr8U8eWras9nD3sTbV1ttdt5BZzs4thVe4wznOQJUEDvVFtVKjOI8Vykogkjf0/X8qS4X4jS872Gt3bGIVSxs3lAcrtnQqWS4s9ULR1png3Azk+1MR/IRVDj+0L66kAjsPh+vjUlaurftkSRmBBjQid4/XWou391Vcnl5hEFTpoJ+PfatuEErcuBBMDQT1+f8jQOeDoLdm2qscsA6kE6jMYMDST2qUttIphYRhGVlExKtJIksSAwO28CNI3pwouiP2fT8Xx61A4YUnbXf3/0pNfN72+n4vjWE83/ALe+vtdtY/KgXa6oIUkAnYe6q9xBvMuhVy8xHMhJBE6SO4FSpS6XBOWBEFQMo0OaZ5p2iPjUTYacQNQ0gwQuUE5CPZMUFM+knxgcO1rA4d0tXLpC+ZcMJZRmCm48jvqZBjKx7Vzu1gkuOjXbnEcSbd68uJvYUh7RVZFtsMxGsnKTPSYG1TXi+41vi2KBvrZ83BslvNZ83zc0KLKgTlZmDQ2ses1evAXF8KuAsqHS15S5b9txDKywHDSJBkNvG81RQvCHjG9grmGS7ikxFjECRD5ruHJYqouzsduUzG42167jFAZbgHK+6yQJESJgabHtM1wvxTi1e1iltXQiX8Uj2rH1czfGXKb1u8R7OcHQb/HXuDKRhrQbef4LB6n07UFisvmUcyzqJQyAewPeKzYICgk/dkk9BpufnSOEvqtqWYETAAXLrpCgHck/OaiuJ49UAa8oM5GFggZQM0EqwEPcG8HQfnU13D17ubfPcGYKST5doTymJ9sEmI5taSS/liPITmuSFRm0tAZxPLzAT07VVL/Eb9+QCYgKTtmCuWUt0zD0rQ8NZtXuSSSTudTudTvVFvGIzQGNhxKTNthy3YyAatzHX8tqwIAnK1oksM1ts9oERObTKNiNQIg7VURw1l1S5BBBG41Gx0O9b2OI37EAkxlKg75QzhmK9Cx/eoLcbsQWgqdnXVTMxO8addvWsXbVNOH41bgLWV1hibI9jLngZjELcaWMDQ9adWyBGUzbJKj/ALbCQUPZZEDsdNiIgaXbdJIm9SV21TcW6gfWrdPLVusWrdLgVRXvH95k4feysVzZLZcGCiXbiW3YHpCMxmqV9I3HLANrhli/Zs2raq1wrkJRrVy2bNoF2VFIhnIJkhI0nXp/EcEl+1cs3VzW7isjDurCDr099U/hXDsRgLIwi4C3i7Cnkey1pHYdDft3cqlx1dWM7wKCKHiZMbgMNjA9s4zD4mxITRh5l8YduQ8wS7aYmD3HUaW29hzmNyzzCYI9dO/vB+e1Qy8DbE461jMVhrVu5YE2rNsq90k+xcxN0AABYOVFmDJkxU/jMSXV0FwZiCuWyrPlZljncTEHWYFUNC9xiMqEHv6GfT0/Kl72HNmyfxNuf0P59Ae4pxw3EMiKji/cMxma37u2uXXcz1px9YtX1IBJHaNR35TrInqKCukEKLmcEsTInUf3vfr86tGGOe2M3Ua9/wCAqLXgygyS0do9/prHL+dS6sAIAMD0P5UGVtACNfma1tqpnWde/pW5uj1+RrRComJ310P9Kg0bEZTABMmJkATEwPgKhuKIwYXRnOU6logGdFA9DNSN61JMyVkwBpBYy0kjuNxSgsrlhiCwJILCQGPv3j+VUUfxr4VGPW3iLDm1iLLBrbjUo4IgH0nLEDTLPcHnDcG4gly0b3DLGKdLt25cuuQTifNB/aksNFJJEgbD1ntV/h72zmtkj2VBnVi28R099ajEXvZyKTJX2RqVUgjQxtNBzrwZ4CxLvZvcQeVw4PkWZlLQmdSeitGgJjTXSK6E5824FUEog2BGYjqRO52+AFZNu9d3OhUsoGgaDB26++n7YPy1CqCWdoQgDNbzLzMTsQBPxgdaBvi8VCm4WZktkqj5AzK4zBrjDSQCcmnr76qVtTfcuwCrJOVZCydTlBOknU1JeMLozLaEHLABKsLgAA0LnRwTrI6itcPayqF7fo0G6qAIGgrNZVSSANSdAKg+OeJVsJcuWsO2JSywW7dNwW7CsXCFVaGa4VYjMVAUa66UE3WGUEQdRTT+0GR1TFWPq+chUurc8zDsx2VmKq1sk6DMIPenrKQSCII0IpsRN1TYcOoBWQcrTlkajMAdYOoq3YW8HVXOY27kI0oAHcwBdAB0E8uv7vaagr9rMpXv+hWPCrznskhS4KyqsbmoMQwMIoOuvegtViSCrashyt6xqCfepB+NaeXSmEuZmViCDctBirTIKEA6RH3h8qXNuoHSis0VhmigzTfF3ToimGYHX8KiJbaJEiAd/nSytUTiBnJBBi4xzEaEWrM6dZBadtw9A2xV9fLknJZackhhnfU5rrLqFaNB1n4VWMT4tuO3/wBdOUMrrOihgsMq5RzqT6fGkPFGKOJv+SpBVgM5t51zgmLasCdDuJ/dPw14RPDLi4fEHNYuELZxJ3Q/9G8en7rbHr6LdDU4/GKvsADI6ahhCuczQ2XeetS/DvE6XXy3x5b6kMd7aBI+yYSSxPqdxNb3PGWACu31ywQgJbK4JgacoBltYECdxVWxHBL2KnH3VbDqNbGHGjIpEeddjTzDPsbAEgyZqTL7q6jh8SwAS5OoUoxgNcESwK6Qw1kdqU80ICxiBJMa6anZQevxqr+EMd59vy2KrcliDlZn81dPMLNKgCIE71KeIL5fCXNOZTlcR1AkkaHQ6EH1Gs1dIYNir+Klg/lWthG7bz8NYn90GBWFsX7fPavF43Vo11kgEddT8zSfEI8myNfKlM8fhjrHSd604flF8C1GXKfMynk6Zep1367fGs7vlVl4TxTzrQYaNOU6Ea9f6wCYkU5ZQG1kiNT2J2qA8Pp/9jEZdpB9M3WdO89e9T4A+9mk7iDB+VaRsnK2Xof5/wDqm9zEDNoAIkgx1MzHvpeyms6gf+9P503uWmB6xBggd+lTJTnB3gREAR0G1I4IZ2N8ga8tsgzNvQ5u0sdfcFpuwYxamGcayJi2pGf01nKJ71IpcQcoKiBAAI0HSk8IofiIn6yAZ32NzPHMdvw/3ac1p4ww5W6HA0ncWsqgnmAz/fbeayjSARsda0EuJX2t4fE3Lf7RMPfZI3DLaYgj1G/wqA8X38PZwWCwPnJZsX8iO2hYWQmYsAdszZZcjTMTVotvBmAfQ7EHQg+hEiq/wjgJwV25cw9hcXbcBUzXQMTZQf8AJHnkI1oQIKsD3BgVnKCPwfiiw2HxOFxl57thme3ZxT2mCXUyxBuKuUsryM2kwDVm4Vfa5hsNcuGXfD2GcncsbSyT6nf40jj7eIxS+TetLhcKf2ieYr4i6o/5ai0SlpD1YsTGgFSFx5MwB2A2AGgA9AIFMYNabeHSRimAnc6C5kmHG/4v7vWl3aASdhrWnhO0Tca6VJAk62sykrzEBvuNtFaFhwXDCz27ue4qoboKFjzfaNlMaCOvqAtTRSm/C7eW0gIIOWSGMkFuYgmBsSadCoCkMSk6TrB069OnUUvTHFYe0pN5iRpzamI0101EelA4VQCCSY/ePX0moqwp5dDP1doykK8lhmCgmAZjXvSSccwzNlzFZ0zE6alg2rcsQAZ/eEdqWGVSp5cqlkJOn2V+GQxO2aF1E6H1oKXgp/tF8+bNK+2QW9l8uYroTM7Vn6XC39l38pA1t5pIEr5iyBPXas+LMA2Hu+ei8qAZxatsFQbpH4mG8DuesCm3h+eIXUxeLhVSGw2FOy6ft7k6NcPQbIPXWs5TvtVT8VYvhhtWBgfqwvm/Y+q+UuW5bUe19aYqPvZdGJMyZiY69xCPLuTtlb+Bpnd4DhCtwHD2QLgIuQijMDvJAB+NUvEcUvYY/UZbEWW/YXd3AGvk3T1jSLnap/YWHwCG827HmZc6zkZQvsD2w2rCc3s1ceLYWecAtplZc0ApMk6/eXUjUbn0qF8E8H8pMzhS4LZiyFbiufagndSDPxq11tFMVbuHGXL51kiVZexk6byIE7mJGusUJirjcliwUJ6sIC9CYG8a/I7xU6FyXFQMcjEm2FEKCBLIxHQwSP8AMO1SJtiCW269B+vfU6YI/gXDxZSPacnmPqd9Z/hvA0qRKndj30G39TW4oYaa7VRXb2Nuu5FsQF1gD8JB6gdR2nWKfcGx5dSG+6N9do93p1MkzTS/wp8xa2dG6g9CQPu9N9OgFZwvD9RaIBBAa7rqF3VdNeZgQdxCnvVCxLOAczKbzAQd7agaLHQnc9Zb0rQWgQqlbagvkJX25WZInaY9d6kr2BUgxyknNI6MNjTP6i8ZcluTvc1zHWZ7z8aBlxTBedZbMRNsspdsxhVO6quhY6D41WMBeKHyrgKkbBhBE6wZroVixkCqD8e53JPfrUBx7w3n5rY1J0HUszSzXGYyVA2AoI6iotMVctwHGZTOU9wCRIPUSKcJxK2epHvH9KB5RTN+JWx1J9w/rTd8VcuSEEKNWPYEgST0Emg2x94ufKtgsTuFEkxrAirHwnhqhFtABs8F2VmB8v2gXRtmLDLtsDqKb8K4KLRGdS1wmMoGqsGlLiupGVMszOpj4VYFdLChrzqHcgM8QC0GB6AAQJ7dzQP6BWFM6jUVkVAVXPFsE2VY8hcTOX1mNM3YEzEGrHSOLwq3FKOJB6dDGusbiY0oKRmJ0uZivN5gI5FEMAV5YEHLBBO5qf4MWbD21uBWDjnDAyVIBnUnNuTO22grFvwumga47KNgWOnKBIG05ubqOkU9v2WVwEKoszEQNveJ1kx6zSBveQMotXiGIB8q64+zZjKjMAYLiRod9YqsY7wU6t9izKC6qAYKtKy7sB7AmdoJ+VXa1azBw+V1aPu8p76EmemvpSf1R0P2T8pMlHJIAP4DuO8GR7qDni8BxbDV1IyO4ARsxCNlIEsRm7CKsXBfB622L3DnMwWeCHRk1EfcIadoHpVis43NymVuZSfLYAOYJEjWCNNxpRhcQWBY23mSI06R0JGvwqhxaEAKoMLA1J2HqdTSdxXzbSsHXqD6D3Ur5x/A3+3v/e+Na2b8kgiIn3iD97oO9QIXrAdSmoDbFTDD136QD761gXUZLvKy7ww2k5X9xAnUd6oXiL6U1N8YLhiLiL7GDdb9inciDLwOsgds21UHxthMYQbmMxX1m3cPl5lORLNwHlLKvLlDSCIOhJ3ApIOxcS8YcLw8i7jLUroQtwu3bVbUn4RUFifpZ4OAQLt1pn2bdz/9xXFeB8MtDPbvKnmLcIuByZCQy5rUAAkk9SRoDpvWG4B5Qz3EZVJEEqQJBJBBbuOlUdw4b9LnDbjrbQ3yznSbW5+BgD19KW4N9JnCmJDYxBcYksWtuinoozFMsBYAk9K5DwLgnnKVtKrM4ZdSeRCQWY9pOg66GKXPhZFa3eulXsF9XQypPsQQQeoj39aD0DheI28QA2Gv2rq97bhgNdZykzpIjT+jzK/4l/0nv/e7V5i49wRVxCtw4uuiiUcjKYVZDaHeNd5JmKs3hn6ReK4QKMXbOKswJzaXlBVDo0c0ZwIYHXSRUHcr+cCZBjoEOuh/erTDLdL5iwCEDlI1mO06Ux8PeIrGPtLewz5lBh1YQ9to2deh39D0mpugg+PXrQzA2y7ZUzwYAVWzKpMHc6wBt8KYWODWbrFSuR/tWjoc8ZcpWNEMaQNxW/G7LC4wOUI7B87+yYVRkPxXqRp3pLh6wRzl0VXjIvMxbTLb15gJ/wAsCTU3dh9Z8LWlM6aeWduqe3MnZu3St7aoFmyIQK4F72ozPmKW13fXbptE08sYVnjzG5VKlVB10H/MIMMZ6DQR1rRrhZxlAJki2D7KhdGuERvMqI6bbmqN8LgzqdUzQTH7RyNi7dJH3Rt36Vvd4TZYANbBgg66kxMZidTud6SXzPNKebqFDeysSSdI3j407wt8tIYQy6EDb0I9DQLKoAgCB6VkUUCgK1u3AqljsASfcBJramvFf2N3/Dft+E/i0+elAl9oYJcoT91QunWCWDS0aHprSXDcM1lXa5eLKSzQRogknTST7hp2FP7lqST+Rn+Xwqq+KcWWdcMp03c/n3/iARG8NQK47xSxbLYTNB1J23Xrt+IadwQelMRxXGb5l92vp/T8zWlq2FEAQKX8lpiNe0jN/p3/ACqhS14hJ5MTb0OmYb7HZhsToNxuTIAqftu6rmtnzrcLlH/M6SczGG011gmd6q1xARBEinPhbGG1dOHY8rar8fjv02J9wFBa8PikfMFMlTDDYg+oP6Ncw+lnxDcvX04NhnytdUG+wInK3s2hqNxzsNJWB1IrpXEUtBTdu8otAvnmCoUSTI6QNQdD1rzD/wD0PnY18alwpfe4IW6eVxoAcylVUgCcrcug16VA+xfh48Py43C3lveU5VsuoDKFDIdP75J9QNxNS2MTFcSsKvl2sJZLl+Y63GEszRpOsz8Z1GjHjnF72JssGtWrFq1dU3U0zMWcqzAKOb7vMpBkNlnpO4i1bt4pr9+5bCi0q4ZTmhbZthXP2eynmiYMk+lUQ+IwDYfyjcUE28pGQZg9tTLEEaHKNRO4G5g0leeyRkYk5bLA3Q6lriMMzXGtKGYKGLXgXIIMKJmKkcNay4ZytwXLLYlDhipJfKzZbiwQCpAgEERv3qFxty7eADSXZQA20WAWyK4Xq7CZIOgXYaVMspjN3w3x8eXJlMcJu1bvBbul02bpNlgysiEJ9pZClFSRIGok5YMg+tP/ABPi1bC6u3Oj2xbe0AzszwGKKuYZQD7I1BmqBisNasm2bruWJCqZYkAExrOgAKiB20ox/DHVluZmuQRo3MSAFH3pGvMddBpXq4/N4srJ434vquR5PpHycMbdS2eZL3jpng7gFq3YFy4OVR19BqTAE9BsCY1qWs28JilZbYAI6gRBGx00OsetMvCfFLV7D+UzAAjTpIPYkDqCQYAPSn/DuG2MEGfOTIgSdY7KJPYelee+XGOU47GXeDY9cTYBClst23ByOuxUkKFBgGNS0jMd69C8I4lbxNm3iLLZrdxQyn0PQ9iDII6EGvNf0iX2xOIy21JIl2OXRV1MligOXXcMVOmgNXn6EOIKwvcMa/5iIDdGWQrAlA6q2jZQ0HTRsx6V5EdZu42SVtgHK0OzaKvUwY5iOw260hYthW9oOcsFzHmHmMr2C+1AGgpjibhusUQ5UUQI29Bp+tPhSK4e3EhsrD12P/uoJnEOyoxWJgxGsEzGgjqRpSIvKjqLYzjILagHYodiT6fwprhsWTbdG1KgHYnRSDt7h6fGpq5h0IKlRBM6aa95HX1pBErgboYNlXMGzTm31JjaesdtKe4K7nuO+UrACkH8QLE7dpHzrf6mdvNuR2kT84mnFq2FAVRAHSg3oFFAoCmvFf2N3/Dft+E/i0+elOqa8V/Y3f8ADft+E9Tp86B2aoOIM4q8TvpHuq+mqR4hteXiBdGqPoSNp98R07k6HbSg2tGJOxCkg9vX4CT8KAV8xsqZk0UgKTIWSXDbEhiR3Nao0GRSguiMsED8IY5fd+ID0DRSzY1dpCtqZG53OpAJnqVAPxppMX7JG8n5U5Zp1P693YVjgVjzsSHHsW+vSflH5g9RtVDP6c+P/VuHGypi5iW8sd8g5rh90Qv+evNFdI+nrjJvcSNkHkw6KkdM7c7n81X/AC1zegkMHxRlAtuBdtAk+W8wJ3Kkaqd9utXzA8dT6uqnyrqKJy4hSwB+8qtlYkH1APea5nVmwT57REkmOrAn022E0Fg4rjrrrbuHVWGW0yA27VsywbKu5MAgEgCM0A8xOhveUL91bWYq5UImwhsmnJoIA2nadKrq32K5CzZRmIWTlBI1IGwNT+Cx4B8zTK+rBQfs22IOumYiVAHMWPavV+ZjcuK6m/w5L6Ty48fyZcsuncsl+1vileKcTKC2fLHMpaH3DCIRYB5zP5U5xGMPmpZ8pirqSXjlXfQ6R0/MUcQvXeTyFV+aHk7AaHr3n5bUrisTHInM7aADU9J9NAQYkaSa4THHq6ZMe/f3/ta/bueefR/JllyaxnT6mvzJfe/0h7ONFhbjreIuC4ItEGGU5CxzZRroRsIGg9qaeYbjV9wGuMETbT9o3LMqvvymdhPXakPD3B/rN/yxD3CCXbmKWPeZ5yNdyF03JgG/YXwlhrite8nEXiYi4WUG6CwM21ZwcoUBdlkElRqK7FL0ySvnvJZlnlZ7tcw8R4RijlHUZQHdFDZmW4ZDXHEhzMHeAOg2pX6HMabXF8NBgOXtt6h0YAf6sp+FLfSJwq5YVGS893CueTN0YF9DpoRzDKYYEMIgAmK+jZSeK4KP+vbPwDSfymtsPSCSlx0MAkzJn1+dLmRkDZcqyAYg6/i+E1J47h6XN9D3H6/Wnao9+DgftLsL6mBsJ3+PyFBpwu0Ll12IlSCOmoIjrUpw6+WUKZzADUxzCSAwg6TEwYIrXD4iwgyrctgf3h2nv2j4VlcXZE5CpJ1ItjMSYnXL3HeoE+LcTFnJyM2ZgDAMKvUkj06VIU2tIzMHcQBOReonQs0aSRpHTXXXRzQFAooFAU14qfsLv+G/UD7p6nQU6pO/azCJjUEHTcGRvpQYxN8KJ3naorEWbdxPKZVAOxE8pP8A5AMTGgp9ew5CgLrAjX1/Km6qTHaIJiI+f8azbdqrOJ4XfsGAvmJOncarGv8AmA+B0AFNhjT/ANJ593u/qPmKvrXDICwR119Y/kazk65B+X9PQfKtopGH4diL+mXy06knU6Hr06f6gYIq48M4ellAi/Pqf1vG0k96cSe350z4txS3hrVy/eOS3bUlj/ADuSdAO5qDk/04cHw9t0xIgXLobzF75AoD+h2U94HrPDDVk8ceK7nEMS11pCnRF/ConKv8/eSetV67ZK7iqE6leCYvKcp2+AHqWJ107VFVkGNaC1/V0lmZiFKkjKJlo0B7A96Z4fEsk5TAIhh0YdmHUUnw3ic8rak99SSTqewAHSnhwqtqjb6/rrQPLWKJQ3RYhQ6CUuEKCObKFMnXnOm2b0FN7mOfZECLmBj2icoAAZmlmEDbbUjam/1J9tPnWyYA9SAKkxku5GrnlZJbdRdfBGLOJvYtHCW7mIslVgELOUoTo0+8wd9xoD0fEYq2biYgYxbVmyHF20xCgmCBnzEFSOxHTpXCFxy4c5rbZXBHMN1MZlJjWPdUn/8AKeI0Js2mcRDsoLDnViASJGmZdDoCOoms3FFi+le+i4OAZ8++btsFWUqjLbJBDFSCSCxBU6uNBINV36D+Hm7xay3Syly43wUoP9zrVQ41xi9irnm3nLNEfmT/ABJPpMCBAruf/D54eNrC3MY4hr5yp/h2yQT8Xn/QK1JqI6nir2UaCWJAUHYk946bn4UkLKW+dzLaAuw1k6e5R7oFbX/2lv0DnruAB002J3qG4niS7EKw26FgWBIhSp6g0DjEcWJDZF2XWIOVs0b7EEVonFXzKIkM0gKQTEQF9NRNOLOARYuMFafagcgmIKjsD/GaUm0c4ARjmGUafhUdOkzr6GqDBcUVoDaGFB9WJ2A3+NSNV/HYHyiuRgNZzHRl0jcfd/makOD4oOsaaDYSSBtzE9SdagkKBRQKAooooNbiSCJIkbjce6oPjl5lCoGJ01PU6dffO1T1NOIYEXR2I2P6/RiggbTtauKM4aYmDI1nv1En51aFNRWD4MEbMTMbfM9vTKZ7zUtQFedfpz8YPiMU2BQkWMOYYfjuxzE+izlA956iPRVU3xT9GmBxrtdZDbut7TpHMe7KdCfUQaDzRwKyGuGegmn3iGMg7zpUzjfD4wWIvWJzMjFSehA1EdpBFVjjt6bkdAKojaKKKApe1inXY/h3/dMge6kKKB+OLXIiTswmTuTM/DYVrd4m7GdtSfmMpGvSmVFBuJYgT2An5D4Utj7Sq+VegE++tuGRnzMJCgnafnTVjJJoJ/wL4ZfiOMt4ZSQp5rjD7ltYzH37AerCvVmFvYeyqYdHtoLYVFTMOUAQBXLvoS4L5PDL+N2uXyQrDcW7ZKkj1zeYf8oq2B+c+WhZICQqyrKJLHMTEgkj1rNotGMBzpAJ5Lm2h+5sdh8aicDJvSUJIZuYmSYWIJnKY3pfg5zi2CCVC3gMw+6XVVB17Aj1C00vA2rmaYg6AIQhbYqJPbrVD/iCy1tCpRXbm1ENEdjE+tbcUwaJbLoAjLEEe+I9a3uWkuqNcxbqd1jeB92No7kTNJfUNyztcCMOVjoRlBPvOv5VQtfH2LfZkSskkjeJkyZNNeCk52GVlE+zm5VkdQdTW3FMQqjyw5ytvGuUb6a9e3btW3BMORLMOb95TnBP7x3EUEvQKKBUBRRRQFFFFAUUUUBSWLZxbc21DOFYopMBmAOUE9ATApWig8w465ca7ca7JuF2Lzvmk5p+M1UuNn7Srr45Nixi8QllibauQJ6H7wnqA2YD3VQMVezNNUI0UUUBRRRQFFFFA9wbEWrpjQgCZ76fzplT2xPkXNRErIjXcdflTfDWszqv4mA+Zig9beE7Aw2BwmHC5mWxbzARpKyzNmIgFs3rSv8AZs6KhVfw+dCDSY5QWAnSAQKe2VIdwI0ZRrMCLax+c7d+9LW82bWP/EfwmKyDB4UIOkmBoAAAPZVQNlGse81pj8CLg9dBJ1gTJgbT607oqitvbu2yz82YiZnUDNAzDYkjpWwv3swHPqYccqy0bAjblAqwkTodaxkHYbzt1iJ98UEFw/hzEAseXRgDqpmQwPXNFTtq2FAUbDb9GtqKAoFFAoCiiigKKKKAooooCmeLtMXtkPlAO0TOhOuvbT40rdxaLILCQYyjVpjNAA1mNaQvXbhKQgXUxnbX2TGiz69Z0oPMnivhVxL1224IdXYNPvmfcRrPrVYPDrnavW/FOBpiDN6xh7pEgF1IYDoM0EjrUHjPAnDm9vDNZ/ft3GK7wOpj4rFUeZ04XcPSnVrgh3ZorsHib6MLtpTdwrm+gElCB5gHdY0f3CD2Brm+MByN3igrWLKLyoPjTSsmsUBRRRQPcEspdEnQAx7pP9Kb4S7ldG/Cyn5EGleHMucZgCDI1pvcWCR2PWg9l4S8WuPpo2vWRlhRM6cw1EdKegRUJ4H4n9Z4fhb8yWspmj8ajI/+5WqcqAooooCiiigKKKKAoFFAoCitUatqAooooCiiigY4PhaW7j3QWLXPak6bzt6UvfViyxsD6e4zOuxO1L0UBRRRQM3TyuZf2f3kGy7cyawANSR13Gu/Kfpd8NrbdcZaACXjFwDYORIYR+ITPqJ612Kqp4xw6vgMZYYj7O21xNdYQC6PkQVj8Md6Dypilh2HrSVL41wbjEbTSFUFFFFBlGggjcU84iM0XYgMO/Uafr3Uyp9gOcG0TA3X30HbP+HjxAHsXsCx5rZ822D+B4Dge54P+euw1498J8duYDGWsSm9tuZZ9pDo6n3ifjB6V644XxC3iLNu/abNbuKGU+h79iNiOhBqB1RRRQFFFFAUUUUBQKKTZ6BG1cpyDUVauU9tXKBzRWAazQFFFFAUUUUBRRRQFVj6QmS1w7G3SSJsXQNdM1xPJBHrzAVZ65P/AMQ3G/LwlrCKea++Zv7lqD+blf8ASaDz5RRRVBRRRQFZBrFFA+xSh1DosQOcAaDtXSfoQ8d/VrgwF9vsbrfZMTpbuHoZ2Vz8m16k1y/CYkoZGx0IO1b47ChIKmVYSDQe0aK5f9C3jz63a+p32nEWV5WJ1u2xpJPV10B7iD3rqFQFFFFAUUVo70GLj02NysXblNfMoELRp5aNFFQO7ZpcUUVRmiiigKKKKAooooCvNf0632ucWuKx0t2rSr7ivmH/AHO1FFBz7yhR5Qooqg8oUeUKKKA8oUeUKKKA8oU/4ZaDB0OoI+I91ZooMcBxr4bE2b9piro6kH4wQe4IkEdia9jCiigKKKKg0c02umsUUDS6abg0UVB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2738"/>
            <a:ext cx="2219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es-ES" dirty="0" err="1" smtClean="0"/>
              <a:t>Videogame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r>
              <a:rPr lang="es-ES" dirty="0" smtClean="0"/>
              <a:t> </a:t>
            </a:r>
            <a:r>
              <a:rPr lang="es-ES" dirty="0" err="1" smtClean="0"/>
              <a:t>decided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examples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videogame</a:t>
            </a:r>
            <a:r>
              <a:rPr lang="es-ES" dirty="0" smtClean="0"/>
              <a:t> </a:t>
            </a:r>
            <a:r>
              <a:rPr lang="es-ES" dirty="0" err="1" smtClean="0"/>
              <a:t>would</a:t>
            </a:r>
            <a:r>
              <a:rPr lang="es-ES" dirty="0" smtClean="0"/>
              <a:t> be </a:t>
            </a:r>
            <a:r>
              <a:rPr lang="es-ES" dirty="0" err="1" smtClean="0"/>
              <a:t>made</a:t>
            </a:r>
            <a:r>
              <a:rPr lang="es-ES" dirty="0" smtClean="0"/>
              <a:t>. 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30" name="Picture 6" descr="E:\__Videojuego\IMG_5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4863"/>
            <a:ext cx="3904737" cy="26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73350" y="4084126"/>
            <a:ext cx="7757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1" name="Picture 7" descr="E:\__Videojuego\IMG_5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4" y="3035734"/>
            <a:ext cx="3888432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__Videojuego\resources\logos\Logo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11548" cy="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es-ES" dirty="0" err="1" smtClean="0"/>
              <a:t>Logic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 descr="E:\__Videojuego\IMG_5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8934" y="2128686"/>
            <a:ext cx="5136588" cy="39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__Videojuego\IMG_5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3803" y="1760685"/>
            <a:ext cx="5064823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__Videojuego\resources\logos\Logo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11548" cy="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9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err="1"/>
              <a:t>V</a:t>
            </a:r>
            <a:r>
              <a:rPr lang="es-ES" dirty="0" err="1" smtClean="0"/>
              <a:t>ocabulary</a:t>
            </a:r>
            <a:r>
              <a:rPr lang="es-ES" dirty="0" smtClean="0"/>
              <a:t> Data Base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 </a:t>
            </a:r>
            <a:r>
              <a:rPr lang="es-ES" dirty="0" err="1" smtClean="0"/>
              <a:t>countries</a:t>
            </a:r>
            <a:r>
              <a:rPr lang="es-ES" dirty="0" smtClean="0"/>
              <a:t> </a:t>
            </a:r>
            <a:r>
              <a:rPr lang="es-ES" dirty="0" err="1" smtClean="0"/>
              <a:t>must</a:t>
            </a:r>
            <a:r>
              <a:rPr lang="es-ES" dirty="0" smtClean="0"/>
              <a:t> </a:t>
            </a:r>
            <a:r>
              <a:rPr lang="es-ES" dirty="0" err="1" smtClean="0"/>
              <a:t>make</a:t>
            </a:r>
            <a:r>
              <a:rPr lang="es-ES" dirty="0" smtClean="0"/>
              <a:t> a </a:t>
            </a:r>
            <a:r>
              <a:rPr lang="es-ES" dirty="0" err="1" smtClean="0"/>
              <a:t>database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words</a:t>
            </a:r>
            <a:r>
              <a:rPr lang="es-ES" dirty="0" smtClean="0"/>
              <a:t> and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 smtClean="0"/>
              <a:t>translations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include</a:t>
            </a:r>
            <a:r>
              <a:rPr lang="es-ES" dirty="0" smtClean="0"/>
              <a:t> </a:t>
            </a:r>
            <a:r>
              <a:rPr lang="es-ES" dirty="0" err="1" smtClean="0"/>
              <a:t>into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videogame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To</a:t>
            </a:r>
            <a:r>
              <a:rPr lang="es-ES" dirty="0" smtClean="0"/>
              <a:t> be </a:t>
            </a:r>
            <a:r>
              <a:rPr lang="es-ES" dirty="0" err="1" smtClean="0"/>
              <a:t>sent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teachers</a:t>
            </a:r>
            <a:r>
              <a:rPr lang="es-ES" dirty="0" smtClean="0"/>
              <a:t> </a:t>
            </a:r>
            <a:r>
              <a:rPr lang="es-ES" dirty="0" err="1" smtClean="0"/>
              <a:t>before</a:t>
            </a:r>
            <a:r>
              <a:rPr lang="es-ES" dirty="0" smtClean="0"/>
              <a:t> </a:t>
            </a:r>
            <a:r>
              <a:rPr lang="es-ES" dirty="0" err="1" smtClean="0"/>
              <a:t>February</a:t>
            </a:r>
            <a:r>
              <a:rPr lang="es-ES" dirty="0" smtClean="0"/>
              <a:t> </a:t>
            </a:r>
          </a:p>
          <a:p>
            <a:endParaRPr lang="es-ES" dirty="0"/>
          </a:p>
        </p:txBody>
      </p:sp>
      <p:pic>
        <p:nvPicPr>
          <p:cNvPr id="4" name="Picture 2" descr="E:\__Videojuego\resources\logos\Logo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11548" cy="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" y="3356992"/>
            <a:ext cx="8727764" cy="8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260648"/>
            <a:ext cx="7200800" cy="926976"/>
          </a:xfrm>
        </p:spPr>
        <p:txBody>
          <a:bodyPr/>
          <a:lstStyle/>
          <a:p>
            <a:r>
              <a:rPr lang="es-ES" dirty="0" err="1" smtClean="0"/>
              <a:t>Videogame</a:t>
            </a:r>
            <a:r>
              <a:rPr lang="es-ES" dirty="0" smtClean="0"/>
              <a:t> </a:t>
            </a:r>
            <a:r>
              <a:rPr lang="es-ES" dirty="0" err="1" smtClean="0"/>
              <a:t>development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videogame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be </a:t>
            </a:r>
            <a:r>
              <a:rPr lang="es-ES" dirty="0" err="1" smtClean="0"/>
              <a:t>developed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smtClean="0"/>
              <a:t>DAM</a:t>
            </a:r>
            <a:r>
              <a:rPr lang="es-ES" dirty="0" smtClean="0"/>
              <a:t>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Multiplatform</a:t>
            </a:r>
            <a:r>
              <a:rPr lang="es-ES" dirty="0" smtClean="0"/>
              <a:t> </a:t>
            </a:r>
            <a:r>
              <a:rPr lang="es-ES" dirty="0" err="1" smtClean="0"/>
              <a:t>Application</a:t>
            </a:r>
            <a:r>
              <a:rPr lang="es-ES" dirty="0" smtClean="0"/>
              <a:t>  </a:t>
            </a:r>
            <a:r>
              <a:rPr lang="es-ES" dirty="0" err="1" smtClean="0"/>
              <a:t>Development</a:t>
            </a:r>
            <a:r>
              <a:rPr lang="es-ES" dirty="0" smtClean="0"/>
              <a:t>).</a:t>
            </a:r>
          </a:p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divide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r>
              <a:rPr lang="es-ES" dirty="0" smtClean="0"/>
              <a:t> in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groups</a:t>
            </a:r>
            <a:r>
              <a:rPr lang="es-ES" dirty="0" smtClean="0"/>
              <a:t>:</a:t>
            </a:r>
          </a:p>
          <a:p>
            <a:pPr lvl="1"/>
            <a:r>
              <a:rPr lang="es-ES" dirty="0" err="1" smtClean="0"/>
              <a:t>Graphics</a:t>
            </a:r>
            <a:endParaRPr lang="es-ES" dirty="0" smtClean="0"/>
          </a:p>
          <a:p>
            <a:pPr lvl="1"/>
            <a:r>
              <a:rPr lang="es-ES" dirty="0" err="1" smtClean="0"/>
              <a:t>Logic</a:t>
            </a:r>
            <a:endParaRPr lang="es-ES" dirty="0" smtClean="0"/>
          </a:p>
          <a:p>
            <a:pPr lvl="1"/>
            <a:r>
              <a:rPr lang="es-ES" dirty="0" err="1" smtClean="0"/>
              <a:t>Arcade</a:t>
            </a:r>
            <a:r>
              <a:rPr lang="es-ES" dirty="0" smtClean="0"/>
              <a:t> </a:t>
            </a:r>
          </a:p>
          <a:p>
            <a:pPr lvl="1"/>
            <a:endParaRPr lang="es-ES" dirty="0" smtClean="0"/>
          </a:p>
          <a:p>
            <a:endParaRPr lang="es-ES" dirty="0"/>
          </a:p>
        </p:txBody>
      </p:sp>
      <p:pic>
        <p:nvPicPr>
          <p:cNvPr id="2050" name="Picture 2" descr="E:\__Videojuego\resources\logos\Logo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11548" cy="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8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90" y="51619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Videogame</a:t>
            </a:r>
            <a:r>
              <a:rPr lang="es-ES" dirty="0" smtClean="0"/>
              <a:t> Art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13" y="548680"/>
            <a:ext cx="8229600" cy="5505476"/>
          </a:xfrm>
        </p:spPr>
        <p:txBody>
          <a:bodyPr/>
          <a:lstStyle/>
          <a:p>
            <a:r>
              <a:rPr lang="es-ES" sz="2400" dirty="0" err="1" smtClean="0"/>
              <a:t>All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graphic</a:t>
            </a:r>
            <a:r>
              <a:rPr lang="es-ES" sz="2400" dirty="0" smtClean="0"/>
              <a:t> </a:t>
            </a:r>
            <a:r>
              <a:rPr lang="es-ES" sz="2400" dirty="0" err="1" smtClean="0"/>
              <a:t>design</a:t>
            </a:r>
            <a:r>
              <a:rPr lang="es-ES" sz="2400" dirty="0" smtClean="0"/>
              <a:t> (</a:t>
            </a:r>
            <a:r>
              <a:rPr lang="es-ES" sz="2400" dirty="0" err="1" smtClean="0"/>
              <a:t>images</a:t>
            </a:r>
            <a:r>
              <a:rPr lang="es-ES" sz="2400" dirty="0" smtClean="0"/>
              <a:t>) </a:t>
            </a:r>
            <a:r>
              <a:rPr lang="es-ES" sz="2400" dirty="0" err="1" smtClean="0"/>
              <a:t>which</a:t>
            </a:r>
            <a:r>
              <a:rPr lang="es-ES" sz="2400" dirty="0" smtClean="0"/>
              <a:t> </a:t>
            </a:r>
            <a:r>
              <a:rPr lang="es-ES" sz="2400" dirty="0" err="1" smtClean="0"/>
              <a:t>will</a:t>
            </a:r>
            <a:r>
              <a:rPr lang="es-ES" sz="2400" dirty="0" smtClean="0"/>
              <a:t> be </a:t>
            </a:r>
            <a:r>
              <a:rPr lang="es-ES" sz="2400" dirty="0" err="1" smtClean="0"/>
              <a:t>used</a:t>
            </a:r>
            <a:r>
              <a:rPr lang="es-ES" sz="2400" dirty="0" smtClean="0"/>
              <a:t> in </a:t>
            </a:r>
            <a:r>
              <a:rPr lang="es-ES" sz="2400" dirty="0" err="1" smtClean="0"/>
              <a:t>questionnaires</a:t>
            </a:r>
            <a:r>
              <a:rPr lang="es-ES" sz="2400" dirty="0" smtClean="0"/>
              <a:t> </a:t>
            </a:r>
            <a:r>
              <a:rPr lang="es-ES" sz="2400" dirty="0" err="1" smtClean="0"/>
              <a:t>were</a:t>
            </a:r>
            <a:r>
              <a:rPr lang="es-ES" sz="2400" dirty="0" smtClean="0"/>
              <a:t> </a:t>
            </a:r>
            <a:r>
              <a:rPr lang="es-ES" sz="2400" dirty="0" err="1" smtClean="0"/>
              <a:t>designed</a:t>
            </a:r>
            <a:r>
              <a:rPr lang="es-ES" sz="2400" dirty="0" smtClean="0"/>
              <a:t> </a:t>
            </a:r>
            <a:r>
              <a:rPr lang="es-ES" sz="2400" dirty="0" err="1" smtClean="0"/>
              <a:t>by</a:t>
            </a:r>
            <a:r>
              <a:rPr lang="es-ES" sz="2400" dirty="0" smtClean="0"/>
              <a:t> </a:t>
            </a:r>
            <a:r>
              <a:rPr lang="es-ES" sz="2400" dirty="0"/>
              <a:t>F</a:t>
            </a:r>
            <a:r>
              <a:rPr lang="es-ES" sz="2400" dirty="0" smtClean="0"/>
              <a:t>rench </a:t>
            </a:r>
            <a:r>
              <a:rPr lang="es-ES" sz="2400" dirty="0" err="1" smtClean="0"/>
              <a:t>girls</a:t>
            </a:r>
            <a:r>
              <a:rPr lang="es-ES" sz="2400" dirty="0"/>
              <a:t> </a:t>
            </a:r>
            <a:r>
              <a:rPr lang="es-ES" sz="2400" dirty="0" err="1" smtClean="0"/>
              <a:t>on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workshop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 </a:t>
            </a:r>
            <a:r>
              <a:rPr lang="es-ES" sz="2400" dirty="0" err="1" smtClean="0"/>
              <a:t>for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videogame</a:t>
            </a:r>
            <a:endParaRPr lang="es-ES" sz="2400" dirty="0"/>
          </a:p>
          <a:p>
            <a:endParaRPr lang="es-ES" dirty="0"/>
          </a:p>
        </p:txBody>
      </p:sp>
      <p:sp>
        <p:nvSpPr>
          <p:cNvPr id="4" name="Right Arrow 3"/>
          <p:cNvSpPr/>
          <p:nvPr/>
        </p:nvSpPr>
        <p:spPr>
          <a:xfrm>
            <a:off x="3059832" y="46268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ounded Rectangle 5"/>
          <p:cNvSpPr/>
          <p:nvPr/>
        </p:nvSpPr>
        <p:spPr>
          <a:xfrm>
            <a:off x="7236296" y="1668991"/>
            <a:ext cx="1728192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examples</a:t>
            </a:r>
            <a:r>
              <a:rPr lang="es-ES" dirty="0" smtClean="0"/>
              <a:t> of 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challenges</a:t>
            </a:r>
            <a:endParaRPr lang="es-ES" dirty="0"/>
          </a:p>
        </p:txBody>
      </p:sp>
      <p:pic>
        <p:nvPicPr>
          <p:cNvPr id="3076" name="Picture 4" descr="E:\erasmus video game\erasmus 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9348"/>
            <a:ext cx="3153500" cy="54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erasmus video game\erasmus 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68991"/>
            <a:ext cx="2952328" cy="51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Workshops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Here</a:t>
            </a:r>
            <a:r>
              <a:rPr lang="es-ES" dirty="0" smtClean="0"/>
              <a:t> in </a:t>
            </a:r>
            <a:r>
              <a:rPr lang="es-ES" dirty="0" err="1" smtClean="0"/>
              <a:t>Germany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designed</a:t>
            </a:r>
            <a:r>
              <a:rPr lang="es-ES" dirty="0" smtClean="0"/>
              <a:t> </a:t>
            </a:r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videogame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look</a:t>
            </a:r>
          </a:p>
          <a:p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useful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put</a:t>
            </a:r>
            <a:r>
              <a:rPr lang="es-ES" dirty="0" smtClean="0"/>
              <a:t> in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ideas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way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everybody</a:t>
            </a:r>
            <a:r>
              <a:rPr lang="es-ES" dirty="0" smtClean="0"/>
              <a:t> can </a:t>
            </a:r>
            <a:r>
              <a:rPr lang="es-ES" dirty="0" err="1" smtClean="0"/>
              <a:t>participate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r>
              <a:rPr lang="es-ES" dirty="0" smtClean="0"/>
              <a:t> </a:t>
            </a:r>
          </a:p>
        </p:txBody>
      </p:sp>
      <p:pic>
        <p:nvPicPr>
          <p:cNvPr id="4" name="Picture 2" descr="E:\__Videojuego\resources\logos\Logo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11548" cy="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77294" y="313509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Preparations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682">
            <a:off x="5475774" y="1964945"/>
            <a:ext cx="3418423" cy="303859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943">
            <a:off x="667270" y="1511722"/>
            <a:ext cx="3188970" cy="28346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833">
            <a:off x="2122773" y="3833946"/>
            <a:ext cx="2949757" cy="26220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err="1" smtClean="0"/>
              <a:t>Workshops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65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265</Words>
  <Application>Microsoft Office PowerPoint</Application>
  <PresentationFormat>Presentación en pantalla (4:3)</PresentationFormat>
  <Paragraphs>51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Office Theme</vt:lpstr>
      <vt:lpstr>Presentación de PowerPoint</vt:lpstr>
      <vt:lpstr>Action plan</vt:lpstr>
      <vt:lpstr>Videogame Flow decided</vt:lpstr>
      <vt:lpstr>Logic</vt:lpstr>
      <vt:lpstr>Vocabulary Data Base</vt:lpstr>
      <vt:lpstr>Videogame development</vt:lpstr>
      <vt:lpstr>Videogame Art</vt:lpstr>
      <vt:lpstr>Workshops </vt:lpstr>
      <vt:lpstr>Workshops </vt:lpstr>
      <vt:lpstr>Workshops </vt:lpstr>
      <vt:lpstr>…working…</vt:lpstr>
      <vt:lpstr>WORK DONE SO FAR….</vt:lpstr>
      <vt:lpstr>CHARACTER SELECTION</vt:lpstr>
      <vt:lpstr>MAIN SCREEN</vt:lpstr>
      <vt:lpstr>Some food arcade</vt:lpstr>
      <vt:lpstr>Top scores / Achivements</vt:lpstr>
      <vt:lpstr>Questions / Images screens</vt:lpstr>
      <vt:lpstr>We collected some ideas for the arcade part of the game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de Castro Vazquez</dc:creator>
  <cp:lastModifiedBy>Iván López</cp:lastModifiedBy>
  <cp:revision>19</cp:revision>
  <dcterms:created xsi:type="dcterms:W3CDTF">2017-01-15T10:26:48Z</dcterms:created>
  <dcterms:modified xsi:type="dcterms:W3CDTF">2017-01-16T08:55:33Z</dcterms:modified>
</cp:coreProperties>
</file>